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3"/>
  </p:notesMasterIdLst>
  <p:handoutMasterIdLst>
    <p:handoutMasterId r:id="rId4"/>
  </p:handoutMasterIdLst>
  <p:sldIdLst>
    <p:sldId id="273" r:id="rId2"/>
  </p:sldIdLst>
  <p:sldSz cx="21945600" cy="32918400"/>
  <p:notesSz cx="7010400" cy="9296400"/>
  <p:defaultTextStyle>
    <a:defPPr>
      <a:defRPr lang="en-US"/>
    </a:defPPr>
    <a:lvl1pPr algn="l" rtl="0" fontAlgn="base">
      <a:spcBef>
        <a:spcPct val="0"/>
      </a:spcBef>
      <a:spcAft>
        <a:spcPct val="0"/>
      </a:spcAft>
      <a:defRPr sz="6100" kern="1200">
        <a:solidFill>
          <a:schemeClr val="tx1"/>
        </a:solidFill>
        <a:latin typeface="Arial" charset="0"/>
        <a:ea typeface="+mn-ea"/>
        <a:cs typeface="+mn-cs"/>
      </a:defRPr>
    </a:lvl1pPr>
    <a:lvl2pPr marL="548640" algn="l" rtl="0" fontAlgn="base">
      <a:spcBef>
        <a:spcPct val="0"/>
      </a:spcBef>
      <a:spcAft>
        <a:spcPct val="0"/>
      </a:spcAft>
      <a:defRPr sz="6100" kern="1200">
        <a:solidFill>
          <a:schemeClr val="tx1"/>
        </a:solidFill>
        <a:latin typeface="Arial" charset="0"/>
        <a:ea typeface="+mn-ea"/>
        <a:cs typeface="+mn-cs"/>
      </a:defRPr>
    </a:lvl2pPr>
    <a:lvl3pPr marL="1097280" algn="l" rtl="0" fontAlgn="base">
      <a:spcBef>
        <a:spcPct val="0"/>
      </a:spcBef>
      <a:spcAft>
        <a:spcPct val="0"/>
      </a:spcAft>
      <a:defRPr sz="6100" kern="1200">
        <a:solidFill>
          <a:schemeClr val="tx1"/>
        </a:solidFill>
        <a:latin typeface="Arial" charset="0"/>
        <a:ea typeface="+mn-ea"/>
        <a:cs typeface="+mn-cs"/>
      </a:defRPr>
    </a:lvl3pPr>
    <a:lvl4pPr marL="1645920" algn="l" rtl="0" fontAlgn="base">
      <a:spcBef>
        <a:spcPct val="0"/>
      </a:spcBef>
      <a:spcAft>
        <a:spcPct val="0"/>
      </a:spcAft>
      <a:defRPr sz="6100" kern="1200">
        <a:solidFill>
          <a:schemeClr val="tx1"/>
        </a:solidFill>
        <a:latin typeface="Arial" charset="0"/>
        <a:ea typeface="+mn-ea"/>
        <a:cs typeface="+mn-cs"/>
      </a:defRPr>
    </a:lvl4pPr>
    <a:lvl5pPr marL="2194560" algn="l" rtl="0" fontAlgn="base">
      <a:spcBef>
        <a:spcPct val="0"/>
      </a:spcBef>
      <a:spcAft>
        <a:spcPct val="0"/>
      </a:spcAft>
      <a:defRPr sz="6100" kern="1200">
        <a:solidFill>
          <a:schemeClr val="tx1"/>
        </a:solidFill>
        <a:latin typeface="Arial" charset="0"/>
        <a:ea typeface="+mn-ea"/>
        <a:cs typeface="+mn-cs"/>
      </a:defRPr>
    </a:lvl5pPr>
    <a:lvl6pPr marL="2743200" algn="l" defTabSz="1097280" rtl="0" eaLnBrk="1" latinLnBrk="0" hangingPunct="1">
      <a:defRPr sz="6100" kern="1200">
        <a:solidFill>
          <a:schemeClr val="tx1"/>
        </a:solidFill>
        <a:latin typeface="Arial" charset="0"/>
        <a:ea typeface="+mn-ea"/>
        <a:cs typeface="+mn-cs"/>
      </a:defRPr>
    </a:lvl6pPr>
    <a:lvl7pPr marL="3291840" algn="l" defTabSz="1097280" rtl="0" eaLnBrk="1" latinLnBrk="0" hangingPunct="1">
      <a:defRPr sz="6100" kern="1200">
        <a:solidFill>
          <a:schemeClr val="tx1"/>
        </a:solidFill>
        <a:latin typeface="Arial" charset="0"/>
        <a:ea typeface="+mn-ea"/>
        <a:cs typeface="+mn-cs"/>
      </a:defRPr>
    </a:lvl7pPr>
    <a:lvl8pPr marL="3840480" algn="l" defTabSz="1097280" rtl="0" eaLnBrk="1" latinLnBrk="0" hangingPunct="1">
      <a:defRPr sz="6100" kern="1200">
        <a:solidFill>
          <a:schemeClr val="tx1"/>
        </a:solidFill>
        <a:latin typeface="Arial" charset="0"/>
        <a:ea typeface="+mn-ea"/>
        <a:cs typeface="+mn-cs"/>
      </a:defRPr>
    </a:lvl8pPr>
    <a:lvl9pPr marL="4389120" algn="l" defTabSz="1097280" rtl="0" eaLnBrk="1" latinLnBrk="0" hangingPunct="1">
      <a:defRPr sz="6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000"/>
    <a:srgbClr val="548123"/>
    <a:srgbClr val="6B6F2A"/>
    <a:srgbClr val="FC8106"/>
    <a:srgbClr val="CC6600"/>
    <a:srgbClr val="E27100"/>
    <a:srgbClr val="E67300"/>
    <a:srgbClr val="D66B00"/>
    <a:srgbClr val="FF99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83" autoAdjust="0"/>
  </p:normalViewPr>
  <p:slideViewPr>
    <p:cSldViewPr snapToObjects="1">
      <p:cViewPr>
        <p:scale>
          <a:sx n="65" d="100"/>
          <a:sy n="65" d="100"/>
        </p:scale>
        <p:origin x="-712" y="-104"/>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6" d="100"/>
          <a:sy n="86" d="100"/>
        </p:scale>
        <p:origin x="-1974"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6E6BC33A-F49B-4083-B0FB-0046627BDB94}" type="datetimeFigureOut">
              <a:rPr lang="en-US"/>
              <a:pPr>
                <a:defRPr/>
              </a:pPr>
              <a:t>8/3/16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1B33917F-4817-44D7-A2A1-8F0E2405E65D}" type="slidenum">
              <a:rPr lang="en-US"/>
              <a:pPr>
                <a:defRPr/>
              </a:pPr>
              <a:t>‹#›</a:t>
            </a:fld>
            <a:endParaRPr lang="en-US" dirty="0"/>
          </a:p>
        </p:txBody>
      </p:sp>
    </p:spTree>
    <p:extLst>
      <p:ext uri="{BB962C8B-B14F-4D97-AF65-F5344CB8AC3E}">
        <p14:creationId xmlns:p14="http://schemas.microsoft.com/office/powerpoint/2010/main" val="3462937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2343150" y="696913"/>
            <a:ext cx="23241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EB8B889F-70B6-4835-89D7-D4A58CA7ADB4}" type="slidenum">
              <a:rPr lang="en-US"/>
              <a:pPr>
                <a:defRPr/>
              </a:pPr>
              <a:t>‹#›</a:t>
            </a:fld>
            <a:endParaRPr lang="en-US" dirty="0"/>
          </a:p>
        </p:txBody>
      </p:sp>
    </p:spTree>
    <p:extLst>
      <p:ext uri="{BB962C8B-B14F-4D97-AF65-F5344CB8AC3E}">
        <p14:creationId xmlns:p14="http://schemas.microsoft.com/office/powerpoint/2010/main" val="2729577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548640" algn="l" rtl="0" eaLnBrk="0" fontAlgn="base" hangingPunct="0">
      <a:spcBef>
        <a:spcPct val="30000"/>
      </a:spcBef>
      <a:spcAft>
        <a:spcPct val="0"/>
      </a:spcAft>
      <a:defRPr sz="1400" kern="1200">
        <a:solidFill>
          <a:schemeClr val="tx1"/>
        </a:solidFill>
        <a:latin typeface="Arial" charset="0"/>
        <a:ea typeface="+mn-ea"/>
        <a:cs typeface="+mn-cs"/>
      </a:defRPr>
    </a:lvl2pPr>
    <a:lvl3pPr marL="1097280" algn="l" rtl="0" eaLnBrk="0" fontAlgn="base" hangingPunct="0">
      <a:spcBef>
        <a:spcPct val="30000"/>
      </a:spcBef>
      <a:spcAft>
        <a:spcPct val="0"/>
      </a:spcAft>
      <a:defRPr sz="1400" kern="1200">
        <a:solidFill>
          <a:schemeClr val="tx1"/>
        </a:solidFill>
        <a:latin typeface="Arial" charset="0"/>
        <a:ea typeface="+mn-ea"/>
        <a:cs typeface="+mn-cs"/>
      </a:defRPr>
    </a:lvl3pPr>
    <a:lvl4pPr marL="1645920" algn="l" rtl="0" eaLnBrk="0" fontAlgn="base" hangingPunct="0">
      <a:spcBef>
        <a:spcPct val="30000"/>
      </a:spcBef>
      <a:spcAft>
        <a:spcPct val="0"/>
      </a:spcAft>
      <a:defRPr sz="1400" kern="1200">
        <a:solidFill>
          <a:schemeClr val="tx1"/>
        </a:solidFill>
        <a:latin typeface="Arial" charset="0"/>
        <a:ea typeface="+mn-ea"/>
        <a:cs typeface="+mn-cs"/>
      </a:defRPr>
    </a:lvl4pPr>
    <a:lvl5pPr marL="2194560" algn="l" rtl="0" eaLnBrk="0" fontAlgn="base" hangingPunct="0">
      <a:spcBef>
        <a:spcPct val="30000"/>
      </a:spcBef>
      <a:spcAft>
        <a:spcPct val="0"/>
      </a:spcAft>
      <a:defRPr sz="1400" kern="1200">
        <a:solidFill>
          <a:schemeClr val="tx1"/>
        </a:solidFill>
        <a:latin typeface="Arial" charset="0"/>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3"/>
          <p:cNvSpPr>
            <a:spLocks noGrp="1"/>
          </p:cNvSpPr>
          <p:nvPr>
            <p:ph sz="half" idx="2"/>
          </p:nvPr>
        </p:nvSpPr>
        <p:spPr>
          <a:xfrm>
            <a:off x="1097973" y="21742172"/>
            <a:ext cx="9696451" cy="9042628"/>
          </a:xfrm>
        </p:spPr>
        <p:txBody>
          <a:bodyPr/>
          <a:lstStyle>
            <a:lvl1pPr>
              <a:defRPr sz="3600">
                <a:latin typeface="+mn-lt"/>
              </a:defRPr>
            </a:lvl1pPr>
            <a:lvl2pPr>
              <a:defRPr sz="3600">
                <a:latin typeface="+mn-lt"/>
              </a:defRPr>
            </a:lvl2pPr>
            <a:lvl3pPr>
              <a:defRPr sz="3200">
                <a:latin typeface="+mn-lt"/>
              </a:defRPr>
            </a:lvl3pPr>
            <a:lvl4pPr>
              <a:defRPr sz="2800">
                <a:latin typeface="+mn-lt"/>
              </a:defRPr>
            </a:lvl4pPr>
            <a:lvl5pPr>
              <a:defRPr sz="2400">
                <a:latin typeface="+mn-lt"/>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5"/>
          <p:cNvSpPr>
            <a:spLocks noGrp="1"/>
          </p:cNvSpPr>
          <p:nvPr>
            <p:ph sz="quarter" idx="4"/>
          </p:nvPr>
        </p:nvSpPr>
        <p:spPr>
          <a:xfrm>
            <a:off x="11147715" y="21742172"/>
            <a:ext cx="9699913" cy="9042628"/>
          </a:xfrm>
        </p:spPr>
        <p:txBody>
          <a:bodyPr/>
          <a:lstStyle>
            <a:lvl1pPr>
              <a:defRPr sz="3600">
                <a:latin typeface="+mn-lt"/>
              </a:defRPr>
            </a:lvl1pPr>
            <a:lvl2pPr>
              <a:defRPr sz="3600">
                <a:latin typeface="+mn-lt"/>
              </a:defRPr>
            </a:lvl2pPr>
            <a:lvl3pPr>
              <a:defRPr sz="3200">
                <a:latin typeface="+mn-lt"/>
              </a:defRPr>
            </a:lvl3pPr>
            <a:lvl4pPr>
              <a:defRPr sz="2800">
                <a:latin typeface="+mn-lt"/>
              </a:defRPr>
            </a:lvl4pPr>
            <a:lvl5pPr>
              <a:defRPr sz="2400">
                <a:latin typeface="+mn-lt"/>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973" y="5927951"/>
            <a:ext cx="9696451" cy="3071813"/>
          </a:xfrm>
        </p:spPr>
        <p:txBody>
          <a:bodyPr anchor="b"/>
          <a:lstStyle>
            <a:lvl1pPr marL="0" indent="0">
              <a:buNone/>
              <a:defRPr sz="36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1097973" y="8999764"/>
            <a:ext cx="9696451" cy="20718236"/>
          </a:xfrm>
        </p:spPr>
        <p:txBody>
          <a:bodyPr/>
          <a:lstStyle>
            <a:lvl1pPr>
              <a:defRPr sz="3600"/>
            </a:lvl1pPr>
            <a:lvl2pPr>
              <a:defRPr sz="3200"/>
            </a:lvl2pPr>
            <a:lvl3pPr>
              <a:defRPr sz="2800"/>
            </a:lvl3pPr>
            <a:lvl4pPr>
              <a:defRPr sz="2400"/>
            </a:lvl4pPr>
            <a:lvl5pPr>
              <a:defRPr sz="2400"/>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p:nvPr>
        </p:nvSpPr>
        <p:spPr>
          <a:xfrm>
            <a:off x="11147715" y="5927951"/>
            <a:ext cx="9699913" cy="3071813"/>
          </a:xfrm>
        </p:spPr>
        <p:txBody>
          <a:bodyPr anchor="b"/>
          <a:lstStyle>
            <a:lvl1pPr marL="0" indent="0">
              <a:buNone/>
              <a:defRPr sz="36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11147715" y="8999764"/>
            <a:ext cx="9699913" cy="20718236"/>
          </a:xfrm>
        </p:spPr>
        <p:txBody>
          <a:bodyPr/>
          <a:lstStyle>
            <a:lvl1pPr>
              <a:defRPr sz="3600"/>
            </a:lvl1pPr>
            <a:lvl2pPr>
              <a:defRPr sz="3200"/>
            </a:lvl2pPr>
            <a:lvl3pPr>
              <a:defRPr sz="2800"/>
            </a:lvl3pPr>
            <a:lvl4pPr>
              <a:defRPr sz="2400"/>
            </a:lvl4pPr>
            <a:lvl5pPr>
              <a:defRPr sz="2400"/>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Rectangle 13"/>
          <p:cNvSpPr>
            <a:spLocks noGrp="1" noChangeArrowheads="1"/>
          </p:cNvSpPr>
          <p:nvPr>
            <p:ph type="title"/>
          </p:nvPr>
        </p:nvSpPr>
        <p:spPr bwMode="auto">
          <a:xfrm>
            <a:off x="6629400" y="344942"/>
            <a:ext cx="14218228" cy="26248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Tree>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13"/>
          <p:cNvSpPr>
            <a:spLocks noGrp="1" noChangeArrowheads="1"/>
          </p:cNvSpPr>
          <p:nvPr>
            <p:ph type="title"/>
          </p:nvPr>
        </p:nvSpPr>
        <p:spPr bwMode="auto">
          <a:xfrm>
            <a:off x="7391399" y="344942"/>
            <a:ext cx="13962797" cy="26248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Tree>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973" y="4419600"/>
            <a:ext cx="7219951" cy="5578249"/>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8579427" y="4419600"/>
            <a:ext cx="12268200" cy="26136600"/>
          </a:xfrm>
        </p:spPr>
        <p:txBody>
          <a:bodyPr/>
          <a:lstStyle>
            <a:lvl1pPr>
              <a:defRPr sz="3600"/>
            </a:lvl1pPr>
            <a:lvl2pPr>
              <a:defRPr sz="32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1097973" y="9997849"/>
            <a:ext cx="7219951" cy="20558351"/>
          </a:xfrm>
        </p:spPr>
        <p:txBody>
          <a:bodyPr/>
          <a:lstStyle>
            <a:lvl1pPr marL="0" indent="0">
              <a:buNone/>
              <a:defRPr sz="4000"/>
            </a:lvl1pPr>
            <a:lvl2pPr marL="548640" indent="0">
              <a:buNone/>
              <a:defRPr sz="1400"/>
            </a:lvl2pPr>
            <a:lvl3pPr marL="1097280" indent="0">
              <a:buNone/>
              <a:defRPr sz="1200"/>
            </a:lvl3pPr>
            <a:lvl4pPr marL="1645920" indent="0">
              <a:buNone/>
              <a:defRPr sz="1100"/>
            </a:lvl4pPr>
            <a:lvl5pPr marL="2194560" indent="0">
              <a:buNone/>
              <a:defRPr sz="1100"/>
            </a:lvl5pPr>
            <a:lvl6pPr marL="2743200" indent="0">
              <a:buNone/>
              <a:defRPr sz="1100"/>
            </a:lvl6pPr>
            <a:lvl7pPr marL="3291840" indent="0">
              <a:buNone/>
              <a:defRPr sz="1100"/>
            </a:lvl7pPr>
            <a:lvl8pPr marL="3840480" indent="0">
              <a:buNone/>
              <a:defRPr sz="1100"/>
            </a:lvl8pPr>
            <a:lvl9pPr marL="4389120" indent="0">
              <a:buNone/>
              <a:defRPr sz="1100"/>
            </a:lvl9pPr>
          </a:lstStyle>
          <a:p>
            <a:pPr lvl="0"/>
            <a:r>
              <a:rPr lang="en-US" dirty="0" smtClean="0"/>
              <a:t>Click to edit Master text styles</a:t>
            </a:r>
          </a:p>
        </p:txBody>
      </p:sp>
      <p:sp>
        <p:nvSpPr>
          <p:cNvPr id="5" name="Rectangle 13"/>
          <p:cNvSpPr txBox="1">
            <a:spLocks noChangeArrowheads="1"/>
          </p:cNvSpPr>
          <p:nvPr userDrawn="1"/>
        </p:nvSpPr>
        <p:spPr bwMode="auto">
          <a:xfrm>
            <a:off x="609600" y="344942"/>
            <a:ext cx="18440400" cy="26248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3135630" rtl="0" eaLnBrk="0" fontAlgn="base" latinLnBrk="0" hangingPunct="0">
              <a:lnSpc>
                <a:spcPct val="100000"/>
              </a:lnSpc>
              <a:spcBef>
                <a:spcPct val="0"/>
              </a:spcBef>
              <a:spcAft>
                <a:spcPct val="0"/>
              </a:spcAft>
              <a:buClrTx/>
              <a:buSzTx/>
              <a:buFontTx/>
              <a:buNone/>
              <a:tabLst/>
              <a:defRPr/>
            </a:pPr>
            <a:r>
              <a:rPr kumimoji="0" lang="en-US" sz="8000" b="1" i="0" u="none" strike="noStrike" kern="0" cap="none" spc="0" normalizeH="0" baseline="0" noProof="0" dirty="0" smtClean="0">
                <a:ln>
                  <a:noFill/>
                </a:ln>
                <a:solidFill>
                  <a:schemeClr val="bg1"/>
                </a:solidFill>
                <a:effectLst/>
                <a:uLnTx/>
                <a:uFillTx/>
                <a:latin typeface="+mj-lt"/>
                <a:ea typeface="+mj-ea"/>
                <a:cs typeface="+mj-cs"/>
              </a:rPr>
              <a:t>Click to edit Master title style</a:t>
            </a:r>
          </a:p>
        </p:txBody>
      </p:sp>
    </p:spTree>
  </p:cSld>
  <p:clrMapOvr>
    <a:masterClrMapping/>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3043697"/>
            <a:ext cx="19294365" cy="2718707"/>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1295400" y="5029200"/>
            <a:ext cx="19278600" cy="17587233"/>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lvl="0"/>
            <a:endParaRPr lang="en-US" noProof="0" dirty="0" smtClean="0"/>
          </a:p>
        </p:txBody>
      </p:sp>
      <p:sp>
        <p:nvSpPr>
          <p:cNvPr id="4" name="Text Placeholder 3"/>
          <p:cNvSpPr>
            <a:spLocks noGrp="1"/>
          </p:cNvSpPr>
          <p:nvPr>
            <p:ph type="body" sz="half" idx="2"/>
          </p:nvPr>
        </p:nvSpPr>
        <p:spPr>
          <a:xfrm>
            <a:off x="1295400" y="25762404"/>
            <a:ext cx="19294365" cy="3863749"/>
          </a:xfrm>
        </p:spPr>
        <p:txBody>
          <a:bodyPr/>
          <a:lstStyle>
            <a:lvl1pPr marL="0" indent="0">
              <a:buNone/>
              <a:defRPr sz="3600"/>
            </a:lvl1pPr>
            <a:lvl2pPr marL="548640" indent="0">
              <a:buNone/>
              <a:defRPr sz="1400"/>
            </a:lvl2pPr>
            <a:lvl3pPr marL="1097280" indent="0">
              <a:buNone/>
              <a:defRPr sz="1200"/>
            </a:lvl3pPr>
            <a:lvl4pPr marL="1645920" indent="0">
              <a:buNone/>
              <a:defRPr sz="1100"/>
            </a:lvl4pPr>
            <a:lvl5pPr marL="2194560" indent="0">
              <a:buNone/>
              <a:defRPr sz="1100"/>
            </a:lvl5pPr>
            <a:lvl6pPr marL="2743200" indent="0">
              <a:buNone/>
              <a:defRPr sz="1100"/>
            </a:lvl6pPr>
            <a:lvl7pPr marL="3291840" indent="0">
              <a:buNone/>
              <a:defRPr sz="1100"/>
            </a:lvl7pPr>
            <a:lvl8pPr marL="3840480" indent="0">
              <a:buNone/>
              <a:defRPr sz="1100"/>
            </a:lvl8pPr>
            <a:lvl9pPr marL="4389120" indent="0">
              <a:buNone/>
              <a:defRPr sz="1100"/>
            </a:lvl9pPr>
          </a:lstStyle>
          <a:p>
            <a:pPr lvl="0"/>
            <a:r>
              <a:rPr lang="en-US" smtClean="0"/>
              <a:t>Click to edit Master text styles</a:t>
            </a:r>
          </a:p>
        </p:txBody>
      </p:sp>
      <p:sp>
        <p:nvSpPr>
          <p:cNvPr id="5" name="Rectangle 13"/>
          <p:cNvSpPr txBox="1">
            <a:spLocks noChangeArrowheads="1"/>
          </p:cNvSpPr>
          <p:nvPr userDrawn="1"/>
        </p:nvSpPr>
        <p:spPr bwMode="auto">
          <a:xfrm>
            <a:off x="609600" y="344942"/>
            <a:ext cx="18440400" cy="26248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3135630" rtl="0" eaLnBrk="0" fontAlgn="base" latinLnBrk="0" hangingPunct="0">
              <a:lnSpc>
                <a:spcPct val="100000"/>
              </a:lnSpc>
              <a:spcBef>
                <a:spcPct val="0"/>
              </a:spcBef>
              <a:spcAft>
                <a:spcPct val="0"/>
              </a:spcAft>
              <a:buClrTx/>
              <a:buSzTx/>
              <a:buFontTx/>
              <a:buNone/>
              <a:tabLst/>
              <a:defRPr/>
            </a:pPr>
            <a:r>
              <a:rPr kumimoji="0" lang="en-US" sz="8000" b="1" i="0" u="none" strike="noStrike" kern="0" cap="none" spc="0" normalizeH="0" baseline="0" noProof="0" dirty="0" smtClean="0">
                <a:ln>
                  <a:noFill/>
                </a:ln>
                <a:solidFill>
                  <a:schemeClr val="bg1"/>
                </a:solidFill>
                <a:effectLst/>
                <a:uLnTx/>
                <a:uFillTx/>
                <a:latin typeface="+mj-lt"/>
                <a:ea typeface="+mj-ea"/>
                <a:cs typeface="+mj-cs"/>
              </a:rPr>
              <a:t>Click to edit Master title style</a:t>
            </a:r>
          </a:p>
        </p:txBody>
      </p:sp>
    </p:spTree>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3" name="Rectangle 3"/>
          <p:cNvSpPr>
            <a:spLocks noChangeArrowheads="1"/>
          </p:cNvSpPr>
          <p:nvPr/>
        </p:nvSpPr>
        <p:spPr bwMode="auto">
          <a:xfrm rot="10800000">
            <a:off x="0" y="31827106"/>
            <a:ext cx="21945600" cy="710293"/>
          </a:xfrm>
          <a:prstGeom prst="rect">
            <a:avLst/>
          </a:prstGeom>
          <a:gradFill rotWithShape="1">
            <a:gsLst>
              <a:gs pos="0">
                <a:srgbClr val="999387"/>
              </a:gs>
              <a:gs pos="100000">
                <a:srgbClr val="47443E">
                  <a:alpha val="0"/>
                </a:srgbClr>
              </a:gs>
            </a:gsLst>
            <a:lin ang="5400000" scaled="1"/>
          </a:gradFill>
          <a:ln w="9525">
            <a:noFill/>
            <a:miter lim="800000"/>
            <a:headEnd/>
            <a:tailEnd/>
          </a:ln>
        </p:spPr>
        <p:txBody>
          <a:bodyPr rot="10800000" wrap="none" lIns="313504" tIns="156752" rIns="313504" bIns="156752" anchor="ctr"/>
          <a:lstStyle/>
          <a:p>
            <a:pPr defTabSz="3135630">
              <a:defRPr/>
            </a:pPr>
            <a:endParaRPr lang="en-US" dirty="0">
              <a:ea typeface="ＭＳ Ｐゴシック" charset="-128"/>
            </a:endParaRPr>
          </a:p>
        </p:txBody>
      </p:sp>
      <p:sp>
        <p:nvSpPr>
          <p:cNvPr id="2053" name="Rectangle 6"/>
          <p:cNvSpPr>
            <a:spLocks noGrp="1" noChangeArrowheads="1"/>
          </p:cNvSpPr>
          <p:nvPr>
            <p:ph type="body" idx="1"/>
          </p:nvPr>
        </p:nvSpPr>
        <p:spPr bwMode="auto">
          <a:xfrm>
            <a:off x="483178" y="5851753"/>
            <a:ext cx="20871019" cy="24374475"/>
          </a:xfrm>
          <a:prstGeom prst="rect">
            <a:avLst/>
          </a:prstGeom>
          <a:noFill/>
          <a:ln w="9525">
            <a:noFill/>
            <a:miter lim="800000"/>
            <a:headEnd/>
            <a:tailEnd/>
          </a:ln>
        </p:spPr>
        <p:txBody>
          <a:bodyPr vert="horz" wrap="square" lIns="31350" tIns="31350" rIns="31350" bIns="31350" numCol="1" anchor="t" anchorCtr="0" compatLnSpc="1">
            <a:prstTxWarp prst="textNoShape">
              <a:avLst/>
            </a:prstTxWarp>
          </a:bodyPr>
          <a:lstStyle/>
          <a:p>
            <a:pPr lvl="0"/>
            <a:r>
              <a:rPr lang="en-US" dirty="0" smtClean="0"/>
              <a:t>Level one</a:t>
            </a:r>
          </a:p>
          <a:p>
            <a:pPr lvl="1"/>
            <a:r>
              <a:rPr lang="en-US" dirty="0" smtClean="0"/>
              <a:t>Level two</a:t>
            </a:r>
          </a:p>
          <a:p>
            <a:pPr lvl="2"/>
            <a:r>
              <a:rPr lang="en-US" dirty="0" smtClean="0"/>
              <a:t>Level three</a:t>
            </a:r>
          </a:p>
          <a:p>
            <a:pPr lvl="3"/>
            <a:r>
              <a:rPr lang="en-US" dirty="0" smtClean="0"/>
              <a:t>Level four - Don’t go beyond level 4!</a:t>
            </a:r>
          </a:p>
        </p:txBody>
      </p:sp>
      <p:sp>
        <p:nvSpPr>
          <p:cNvPr id="359428" name="Rectangle 4"/>
          <p:cNvSpPr>
            <a:spLocks noChangeArrowheads="1"/>
          </p:cNvSpPr>
          <p:nvPr userDrawn="1"/>
        </p:nvSpPr>
        <p:spPr bwMode="auto">
          <a:xfrm>
            <a:off x="0" y="3282724"/>
            <a:ext cx="21945600" cy="603476"/>
          </a:xfrm>
          <a:prstGeom prst="rect">
            <a:avLst/>
          </a:prstGeom>
          <a:solidFill>
            <a:schemeClr val="tx1"/>
          </a:solidFill>
          <a:ln w="9525">
            <a:noFill/>
            <a:miter lim="800000"/>
            <a:headEnd/>
            <a:tailEnd/>
          </a:ln>
        </p:spPr>
        <p:txBody>
          <a:bodyPr wrap="none" lIns="313504" tIns="156752" rIns="313504" bIns="156752" anchor="ctr"/>
          <a:lstStyle/>
          <a:p>
            <a:pPr algn="r" defTabSz="3135630">
              <a:defRPr/>
            </a:pPr>
            <a:endParaRPr lang="en-US" dirty="0">
              <a:solidFill>
                <a:srgbClr val="000000"/>
              </a:solidFill>
              <a:ea typeface="ＭＳ Ｐゴシック" charset="-128"/>
            </a:endParaRPr>
          </a:p>
        </p:txBody>
      </p:sp>
      <p:sp>
        <p:nvSpPr>
          <p:cNvPr id="3" name="Rectangle 4"/>
          <p:cNvSpPr>
            <a:spLocks noChangeArrowheads="1"/>
          </p:cNvSpPr>
          <p:nvPr/>
        </p:nvSpPr>
        <p:spPr bwMode="auto">
          <a:xfrm rot="10800000">
            <a:off x="0" y="32215625"/>
            <a:ext cx="21945600" cy="702775"/>
          </a:xfrm>
          <a:prstGeom prst="rect">
            <a:avLst/>
          </a:prstGeom>
          <a:solidFill>
            <a:schemeClr val="tx1"/>
          </a:solidFill>
          <a:ln w="9525">
            <a:noFill/>
            <a:miter lim="800000"/>
            <a:headEnd/>
            <a:tailEnd/>
          </a:ln>
        </p:spPr>
        <p:txBody>
          <a:bodyPr rot="10800000" wrap="none" lIns="313504" tIns="156752" rIns="313504" bIns="156752" anchor="ctr"/>
          <a:lstStyle/>
          <a:p>
            <a:pPr algn="r" defTabSz="3135630">
              <a:defRPr/>
            </a:pPr>
            <a:endParaRPr lang="en-US" dirty="0">
              <a:solidFill>
                <a:srgbClr val="000000"/>
              </a:solidFill>
              <a:ea typeface="ＭＳ Ｐゴシック" charset="-128"/>
            </a:endParaRPr>
          </a:p>
        </p:txBody>
      </p:sp>
      <p:sp>
        <p:nvSpPr>
          <p:cNvPr id="43018" name="Text Box 10"/>
          <p:cNvSpPr txBox="1">
            <a:spLocks noChangeArrowheads="1"/>
          </p:cNvSpPr>
          <p:nvPr/>
        </p:nvSpPr>
        <p:spPr bwMode="auto">
          <a:xfrm>
            <a:off x="5562600" y="32085221"/>
            <a:ext cx="11814000" cy="855175"/>
          </a:xfrm>
          <a:prstGeom prst="rect">
            <a:avLst/>
          </a:prstGeom>
          <a:noFill/>
          <a:ln w="9525">
            <a:noFill/>
            <a:miter lim="800000"/>
            <a:headEnd/>
            <a:tailEnd/>
          </a:ln>
          <a:effectLst/>
        </p:spPr>
        <p:txBody>
          <a:bodyPr wrap="square" lIns="313504" tIns="156752" rIns="313504" bIns="156752">
            <a:spAutoFit/>
          </a:bodyPr>
          <a:lstStyle/>
          <a:p>
            <a:pPr defTabSz="3135630">
              <a:defRPr/>
            </a:pPr>
            <a:r>
              <a:rPr lang="en-US" sz="3500" dirty="0" smtClean="0">
                <a:solidFill>
                  <a:schemeClr val="bg1"/>
                </a:solidFill>
                <a:ea typeface="ＭＳ Ｐゴシック" charset="-128"/>
              </a:rPr>
              <a:t>Zebra Technology Confidential –</a:t>
            </a:r>
            <a:r>
              <a:rPr lang="en-US" sz="3500" baseline="0" dirty="0" smtClean="0">
                <a:solidFill>
                  <a:schemeClr val="bg1"/>
                </a:solidFill>
                <a:ea typeface="ＭＳ Ｐゴシック" charset="-128"/>
              </a:rPr>
              <a:t> Internal Use Only</a:t>
            </a:r>
            <a:endParaRPr lang="en-US" sz="3500" dirty="0">
              <a:solidFill>
                <a:schemeClr val="bg1"/>
              </a:solidFill>
              <a:ea typeface="ＭＳ Ｐゴシック" charset="-128"/>
            </a:endParaRPr>
          </a:p>
        </p:txBody>
      </p:sp>
      <p:sp>
        <p:nvSpPr>
          <p:cNvPr id="13" name="Rectangle 12"/>
          <p:cNvSpPr>
            <a:spLocks/>
          </p:cNvSpPr>
          <p:nvPr userDrawn="1"/>
        </p:nvSpPr>
        <p:spPr>
          <a:xfrm>
            <a:off x="0" y="-51715"/>
            <a:ext cx="21945600" cy="3320826"/>
          </a:xfrm>
          <a:prstGeom prst="rect">
            <a:avLst/>
          </a:prstGeom>
          <a:solidFill>
            <a:srgbClr val="E00000"/>
          </a:solidFill>
          <a:ln w="25400" cap="flat">
            <a:no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14" name="Picture 8" descr="Zebra_Logo_W.eps"/>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09849" y="959068"/>
            <a:ext cx="4343152" cy="140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13"/>
          <p:cNvSpPr>
            <a:spLocks noGrp="1" noChangeArrowheads="1"/>
          </p:cNvSpPr>
          <p:nvPr>
            <p:ph type="title"/>
          </p:nvPr>
        </p:nvSpPr>
        <p:spPr bwMode="auto">
          <a:xfrm>
            <a:off x="7391400" y="126528"/>
            <a:ext cx="13962797" cy="26248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Input Title</a:t>
            </a:r>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3" r:id="rId3"/>
    <p:sldLayoutId id="2147483799" r:id="rId4"/>
    <p:sldLayoutId id="2147483800" r:id="rId5"/>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defTabSz="3135630" rtl="0" eaLnBrk="0" fontAlgn="base" hangingPunct="0">
        <a:spcBef>
          <a:spcPct val="0"/>
        </a:spcBef>
        <a:spcAft>
          <a:spcPct val="0"/>
        </a:spcAft>
        <a:defRPr sz="8000" b="1">
          <a:solidFill>
            <a:schemeClr val="bg1"/>
          </a:solidFill>
          <a:latin typeface="+mj-lt"/>
          <a:ea typeface="+mj-ea"/>
          <a:cs typeface="+mj-cs"/>
        </a:defRPr>
      </a:lvl1pPr>
      <a:lvl2pPr algn="l" defTabSz="3135630" rtl="0" eaLnBrk="0" fontAlgn="base" hangingPunct="0">
        <a:spcBef>
          <a:spcPct val="0"/>
        </a:spcBef>
        <a:spcAft>
          <a:spcPct val="0"/>
        </a:spcAft>
        <a:defRPr sz="10900" b="1">
          <a:solidFill>
            <a:schemeClr val="bg1"/>
          </a:solidFill>
          <a:latin typeface="Arial" charset="0"/>
        </a:defRPr>
      </a:lvl2pPr>
      <a:lvl3pPr algn="l" defTabSz="3135630" rtl="0" eaLnBrk="0" fontAlgn="base" hangingPunct="0">
        <a:spcBef>
          <a:spcPct val="0"/>
        </a:spcBef>
        <a:spcAft>
          <a:spcPct val="0"/>
        </a:spcAft>
        <a:defRPr sz="10900" b="1">
          <a:solidFill>
            <a:schemeClr val="bg1"/>
          </a:solidFill>
          <a:latin typeface="Arial" charset="0"/>
        </a:defRPr>
      </a:lvl3pPr>
      <a:lvl4pPr algn="l" defTabSz="3135630" rtl="0" eaLnBrk="0" fontAlgn="base" hangingPunct="0">
        <a:spcBef>
          <a:spcPct val="0"/>
        </a:spcBef>
        <a:spcAft>
          <a:spcPct val="0"/>
        </a:spcAft>
        <a:defRPr sz="10900" b="1">
          <a:solidFill>
            <a:schemeClr val="bg1"/>
          </a:solidFill>
          <a:latin typeface="Arial" charset="0"/>
        </a:defRPr>
      </a:lvl4pPr>
      <a:lvl5pPr algn="l" defTabSz="3135630" rtl="0" eaLnBrk="0" fontAlgn="base" hangingPunct="0">
        <a:spcBef>
          <a:spcPct val="0"/>
        </a:spcBef>
        <a:spcAft>
          <a:spcPct val="0"/>
        </a:spcAft>
        <a:defRPr sz="10900" b="1">
          <a:solidFill>
            <a:schemeClr val="bg1"/>
          </a:solidFill>
          <a:latin typeface="Arial" charset="0"/>
        </a:defRPr>
      </a:lvl5pPr>
      <a:lvl6pPr marL="548640" algn="l" defTabSz="3135630" rtl="0" eaLnBrk="0" fontAlgn="base" hangingPunct="0">
        <a:spcBef>
          <a:spcPct val="0"/>
        </a:spcBef>
        <a:spcAft>
          <a:spcPct val="0"/>
        </a:spcAft>
        <a:defRPr sz="10900" b="1">
          <a:solidFill>
            <a:schemeClr val="bg1"/>
          </a:solidFill>
          <a:latin typeface="Arial" charset="0"/>
        </a:defRPr>
      </a:lvl6pPr>
      <a:lvl7pPr marL="1097280" algn="l" defTabSz="3135630" rtl="0" eaLnBrk="0" fontAlgn="base" hangingPunct="0">
        <a:spcBef>
          <a:spcPct val="0"/>
        </a:spcBef>
        <a:spcAft>
          <a:spcPct val="0"/>
        </a:spcAft>
        <a:defRPr sz="10900" b="1">
          <a:solidFill>
            <a:schemeClr val="bg1"/>
          </a:solidFill>
          <a:latin typeface="Arial" charset="0"/>
        </a:defRPr>
      </a:lvl7pPr>
      <a:lvl8pPr marL="1645920" algn="l" defTabSz="3135630" rtl="0" eaLnBrk="0" fontAlgn="base" hangingPunct="0">
        <a:spcBef>
          <a:spcPct val="0"/>
        </a:spcBef>
        <a:spcAft>
          <a:spcPct val="0"/>
        </a:spcAft>
        <a:defRPr sz="10900" b="1">
          <a:solidFill>
            <a:schemeClr val="bg1"/>
          </a:solidFill>
          <a:latin typeface="Arial" charset="0"/>
        </a:defRPr>
      </a:lvl8pPr>
      <a:lvl9pPr marL="2194560" algn="l" defTabSz="3135630" rtl="0" eaLnBrk="0" fontAlgn="base" hangingPunct="0">
        <a:spcBef>
          <a:spcPct val="0"/>
        </a:spcBef>
        <a:spcAft>
          <a:spcPct val="0"/>
        </a:spcAft>
        <a:defRPr sz="10900" b="1">
          <a:solidFill>
            <a:schemeClr val="bg1"/>
          </a:solidFill>
          <a:latin typeface="Arial" charset="0"/>
        </a:defRPr>
      </a:lvl9pPr>
    </p:titleStyle>
    <p:bodyStyle>
      <a:lvl1pPr marL="411480" indent="-411480" algn="l" defTabSz="3135630" rtl="0" eaLnBrk="0" fontAlgn="base" hangingPunct="0">
        <a:spcBef>
          <a:spcPct val="85000"/>
        </a:spcBef>
        <a:spcAft>
          <a:spcPct val="0"/>
        </a:spcAft>
        <a:buClr>
          <a:schemeClr val="bg1"/>
        </a:buClr>
        <a:buChar char="•"/>
        <a:defRPr sz="8300">
          <a:solidFill>
            <a:schemeClr val="tx1"/>
          </a:solidFill>
          <a:latin typeface="+mj-lt"/>
          <a:ea typeface="+mn-ea"/>
          <a:cs typeface="+mn-cs"/>
        </a:defRPr>
      </a:lvl1pPr>
      <a:lvl2pPr marL="1143000" indent="-750570" algn="l" defTabSz="3135630" rtl="0" eaLnBrk="0" fontAlgn="base" hangingPunct="0">
        <a:spcBef>
          <a:spcPct val="20000"/>
        </a:spcBef>
        <a:spcAft>
          <a:spcPct val="0"/>
        </a:spcAft>
        <a:buClr>
          <a:schemeClr val="tx1"/>
        </a:buClr>
        <a:buChar char="•"/>
        <a:defRPr sz="6800">
          <a:solidFill>
            <a:schemeClr val="tx1"/>
          </a:solidFill>
          <a:latin typeface="+mj-lt"/>
        </a:defRPr>
      </a:lvl2pPr>
      <a:lvl3pPr marL="2318386" indent="-782956" algn="l" defTabSz="3135630" rtl="0" eaLnBrk="0" fontAlgn="base" hangingPunct="0">
        <a:spcBef>
          <a:spcPct val="20000"/>
        </a:spcBef>
        <a:spcAft>
          <a:spcPct val="0"/>
        </a:spcAft>
        <a:buClr>
          <a:schemeClr val="tx1"/>
        </a:buClr>
        <a:buFont typeface="Times New Roman" pitchFamily="18" charset="0"/>
        <a:buChar char="–"/>
        <a:defRPr sz="6800">
          <a:solidFill>
            <a:schemeClr val="tx1"/>
          </a:solidFill>
          <a:latin typeface="+mj-lt"/>
        </a:defRPr>
      </a:lvl3pPr>
      <a:lvl4pPr marL="3467100" indent="-756286" algn="l" defTabSz="3135630" rtl="0" eaLnBrk="0" fontAlgn="base" hangingPunct="0">
        <a:spcBef>
          <a:spcPct val="20000"/>
        </a:spcBef>
        <a:spcAft>
          <a:spcPct val="0"/>
        </a:spcAft>
        <a:buClr>
          <a:schemeClr val="tx1"/>
        </a:buClr>
        <a:buChar char="•"/>
        <a:defRPr sz="6800" baseline="0">
          <a:solidFill>
            <a:schemeClr val="tx1"/>
          </a:solidFill>
          <a:latin typeface="+mj-lt"/>
        </a:defRPr>
      </a:lvl4pPr>
      <a:lvl5pPr marL="16430625" indent="-16430625" algn="l" defTabSz="3135630" rtl="0" eaLnBrk="0" fontAlgn="base" hangingPunct="0">
        <a:spcBef>
          <a:spcPct val="20000"/>
        </a:spcBef>
        <a:spcAft>
          <a:spcPct val="0"/>
        </a:spcAft>
        <a:buClr>
          <a:schemeClr val="tx1"/>
        </a:buClr>
        <a:buNone/>
        <a:defRPr sz="5500">
          <a:solidFill>
            <a:schemeClr val="tx1"/>
          </a:solidFill>
          <a:latin typeface="+mn-lt"/>
        </a:defRPr>
      </a:lvl5pPr>
      <a:lvl6pPr marL="19173826" algn="l" defTabSz="3135630" rtl="0" eaLnBrk="0" fontAlgn="base" hangingPunct="0">
        <a:spcBef>
          <a:spcPct val="20000"/>
        </a:spcBef>
        <a:spcAft>
          <a:spcPct val="0"/>
        </a:spcAft>
        <a:buClr>
          <a:schemeClr val="tx1"/>
        </a:buClr>
        <a:buChar char="•"/>
        <a:defRPr sz="5500">
          <a:solidFill>
            <a:schemeClr val="tx1"/>
          </a:solidFill>
          <a:latin typeface="+mn-lt"/>
        </a:defRPr>
      </a:lvl6pPr>
      <a:lvl7pPr marL="19722466" algn="l" defTabSz="3135630" rtl="0" eaLnBrk="0" fontAlgn="base" hangingPunct="0">
        <a:spcBef>
          <a:spcPct val="20000"/>
        </a:spcBef>
        <a:spcAft>
          <a:spcPct val="0"/>
        </a:spcAft>
        <a:buClr>
          <a:schemeClr val="tx1"/>
        </a:buClr>
        <a:buChar char="•"/>
        <a:defRPr sz="5500">
          <a:solidFill>
            <a:schemeClr val="tx1"/>
          </a:solidFill>
          <a:latin typeface="+mn-lt"/>
        </a:defRPr>
      </a:lvl7pPr>
      <a:lvl8pPr marL="20271106" algn="l" defTabSz="3135630" rtl="0" eaLnBrk="0" fontAlgn="base" hangingPunct="0">
        <a:spcBef>
          <a:spcPct val="20000"/>
        </a:spcBef>
        <a:spcAft>
          <a:spcPct val="0"/>
        </a:spcAft>
        <a:buClr>
          <a:schemeClr val="tx1"/>
        </a:buClr>
        <a:buChar char="•"/>
        <a:defRPr sz="5500">
          <a:solidFill>
            <a:schemeClr val="tx1"/>
          </a:solidFill>
          <a:latin typeface="+mn-lt"/>
        </a:defRPr>
      </a:lvl8pPr>
      <a:lvl9pPr marL="20819746" algn="l" defTabSz="3135630" rtl="0" eaLnBrk="0" fontAlgn="base" hangingPunct="0">
        <a:spcBef>
          <a:spcPct val="20000"/>
        </a:spcBef>
        <a:spcAft>
          <a:spcPct val="0"/>
        </a:spcAft>
        <a:buClr>
          <a:schemeClr val="tx1"/>
        </a:buClr>
        <a:buChar char="•"/>
        <a:defRPr sz="5500">
          <a:solidFill>
            <a:schemeClr val="tx1"/>
          </a:solidFill>
          <a:latin typeface="+mn-lt"/>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1803" y="762000"/>
            <a:ext cx="13962797" cy="2624817"/>
          </a:xfrm>
        </p:spPr>
        <p:txBody>
          <a:bodyPr/>
          <a:lstStyle/>
          <a:p>
            <a:r>
              <a:rPr lang="en-US" dirty="0" smtClean="0"/>
              <a:t>WLAN Based Indoor Localization</a:t>
            </a:r>
            <a:endParaRPr lang="en-US" dirty="0"/>
          </a:p>
        </p:txBody>
      </p:sp>
      <p:sp>
        <p:nvSpPr>
          <p:cNvPr id="5" name="Rectangle 11"/>
          <p:cNvSpPr>
            <a:spLocks noChangeArrowheads="1"/>
          </p:cNvSpPr>
          <p:nvPr/>
        </p:nvSpPr>
        <p:spPr bwMode="auto">
          <a:xfrm>
            <a:off x="635578" y="4290705"/>
            <a:ext cx="20929022" cy="1500495"/>
          </a:xfrm>
          <a:prstGeom prst="rect">
            <a:avLst/>
          </a:prstGeom>
          <a:noFill/>
          <a:ln w="9525">
            <a:noFill/>
            <a:miter lim="800000"/>
            <a:headEnd/>
            <a:tailEnd/>
          </a:ln>
        </p:spPr>
        <p:txBody>
          <a:bodyPr lIns="31350" tIns="31350" rIns="31350" bIns="31350"/>
          <a:lstStyle/>
          <a:p>
            <a:pPr indent="-794386" defTabSz="3135630" eaLnBrk="0" hangingPunct="0">
              <a:spcBef>
                <a:spcPct val="85000"/>
              </a:spcBef>
              <a:buClr>
                <a:schemeClr val="bg1"/>
              </a:buClr>
              <a:tabLst>
                <a:tab pos="5676900" algn="l"/>
                <a:tab pos="11353800" algn="l"/>
              </a:tabLst>
            </a:pPr>
            <a:endParaRPr lang="en-US" sz="5400" dirty="0">
              <a:solidFill>
                <a:schemeClr val="tx1">
                  <a:lumMod val="65000"/>
                  <a:lumOff val="35000"/>
                </a:schemeClr>
              </a:solidFill>
              <a:latin typeface="Arial" pitchFamily="34" charset="0"/>
              <a:cs typeface="Arial" pitchFamily="34" charset="0"/>
            </a:endParaRPr>
          </a:p>
        </p:txBody>
      </p:sp>
      <p:cxnSp>
        <p:nvCxnSpPr>
          <p:cNvPr id="6" name="Straight Connector 5"/>
          <p:cNvCxnSpPr/>
          <p:nvPr/>
        </p:nvCxnSpPr>
        <p:spPr bwMode="auto">
          <a:xfrm>
            <a:off x="559377" y="6705600"/>
            <a:ext cx="20794819"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7" name="Text Box 10"/>
          <p:cNvSpPr txBox="1">
            <a:spLocks noChangeArrowheads="1"/>
          </p:cNvSpPr>
          <p:nvPr/>
        </p:nvSpPr>
        <p:spPr bwMode="auto">
          <a:xfrm>
            <a:off x="559378" y="31318200"/>
            <a:ext cx="20929022" cy="870563"/>
          </a:xfrm>
          <a:prstGeom prst="rect">
            <a:avLst/>
          </a:prstGeom>
          <a:noFill/>
          <a:ln w="9525">
            <a:noFill/>
            <a:miter lim="800000"/>
            <a:headEnd/>
            <a:tailEnd/>
          </a:ln>
          <a:effectLst/>
        </p:spPr>
        <p:txBody>
          <a:bodyPr wrap="square" lIns="313504" tIns="156752" rIns="313504" bIns="156752">
            <a:spAutoFit/>
          </a:bodyPr>
          <a:lstStyle/>
          <a:p>
            <a:pPr algn="ctr" defTabSz="3135630">
              <a:defRPr/>
            </a:pPr>
            <a:r>
              <a:rPr lang="en-US" sz="3600" dirty="0" smtClean="0">
                <a:solidFill>
                  <a:schemeClr val="tx1">
                    <a:lumMod val="65000"/>
                    <a:lumOff val="35000"/>
                  </a:schemeClr>
                </a:solidFill>
                <a:ea typeface="ＭＳ Ｐゴシック" charset="-128"/>
              </a:rPr>
              <a:t>For additional information, contact:</a:t>
            </a:r>
            <a:r>
              <a:rPr lang="en-US" sz="3600" baseline="0" dirty="0" smtClean="0">
                <a:solidFill>
                  <a:schemeClr val="tx1">
                    <a:lumMod val="65000"/>
                    <a:lumOff val="35000"/>
                  </a:schemeClr>
                </a:solidFill>
                <a:ea typeface="ＭＳ Ｐゴシック" charset="-128"/>
              </a:rPr>
              <a:t> </a:t>
            </a:r>
            <a:r>
              <a:rPr lang="en-US" sz="3600" baseline="0" dirty="0" smtClean="0">
                <a:solidFill>
                  <a:schemeClr val="tx1">
                    <a:lumMod val="65000"/>
                    <a:lumOff val="35000"/>
                  </a:schemeClr>
                </a:solidFill>
                <a:ea typeface="ＭＳ Ｐゴシック" charset="-128"/>
              </a:rPr>
              <a:t>Ian </a:t>
            </a:r>
            <a:r>
              <a:rPr lang="en-US" sz="3600" baseline="0" dirty="0" err="1" smtClean="0">
                <a:solidFill>
                  <a:schemeClr val="tx1">
                    <a:lumMod val="65000"/>
                    <a:lumOff val="35000"/>
                  </a:schemeClr>
                </a:solidFill>
                <a:ea typeface="ＭＳ Ｐゴシック" charset="-128"/>
              </a:rPr>
              <a:t>Jacobse</a:t>
            </a:r>
            <a:r>
              <a:rPr lang="en-US" sz="3600" baseline="0" dirty="0" smtClean="0">
                <a:solidFill>
                  <a:schemeClr val="tx1">
                    <a:lumMod val="65000"/>
                    <a:lumOff val="35000"/>
                  </a:schemeClr>
                </a:solidFill>
                <a:ea typeface="ＭＳ Ｐゴシック" charset="-128"/>
              </a:rPr>
              <a:t> (ian.jacobsen.92@gmail.com)</a:t>
            </a:r>
            <a:endParaRPr lang="en-US" sz="3600" dirty="0">
              <a:solidFill>
                <a:schemeClr val="tx1">
                  <a:lumMod val="65000"/>
                  <a:lumOff val="35000"/>
                </a:schemeClr>
              </a:solidFill>
              <a:ea typeface="ＭＳ Ｐゴシック" charset="-128"/>
            </a:endParaRPr>
          </a:p>
        </p:txBody>
      </p:sp>
      <p:cxnSp>
        <p:nvCxnSpPr>
          <p:cNvPr id="9" name="Straight Connector 8"/>
          <p:cNvCxnSpPr/>
          <p:nvPr/>
        </p:nvCxnSpPr>
        <p:spPr bwMode="auto">
          <a:xfrm flipV="1">
            <a:off x="10591800" y="23164800"/>
            <a:ext cx="0" cy="7520295"/>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 name="Rectangle 11"/>
          <p:cNvSpPr>
            <a:spLocks noChangeArrowheads="1"/>
          </p:cNvSpPr>
          <p:nvPr/>
        </p:nvSpPr>
        <p:spPr bwMode="auto">
          <a:xfrm>
            <a:off x="914400" y="23164800"/>
            <a:ext cx="9001991" cy="738495"/>
          </a:xfrm>
          <a:prstGeom prst="rect">
            <a:avLst/>
          </a:prstGeom>
          <a:noFill/>
          <a:ln w="9525">
            <a:noFill/>
            <a:miter lim="800000"/>
            <a:headEnd/>
            <a:tailEnd/>
          </a:ln>
        </p:spPr>
        <p:txBody>
          <a:bodyPr lIns="31350" tIns="31350" rIns="31350" bIns="31350"/>
          <a:lstStyle/>
          <a:p>
            <a:pPr indent="-794386" defTabSz="3135630" eaLnBrk="0" hangingPunct="0">
              <a:spcBef>
                <a:spcPct val="85000"/>
              </a:spcBef>
              <a:buClr>
                <a:schemeClr val="bg1"/>
              </a:buClr>
              <a:tabLst>
                <a:tab pos="5676900" algn="l"/>
                <a:tab pos="11353800" algn="l"/>
              </a:tabLst>
            </a:pPr>
            <a:r>
              <a:rPr lang="en-US" sz="5400" b="1" dirty="0" smtClean="0">
                <a:solidFill>
                  <a:schemeClr val="tx1">
                    <a:lumMod val="65000"/>
                    <a:lumOff val="35000"/>
                  </a:schemeClr>
                </a:solidFill>
                <a:latin typeface="Arial" pitchFamily="34" charset="0"/>
                <a:cs typeface="Arial" pitchFamily="34" charset="0"/>
              </a:rPr>
              <a:t>Benefits to Zebra</a:t>
            </a:r>
            <a:endParaRPr lang="en-US" sz="5400" b="1" dirty="0">
              <a:solidFill>
                <a:schemeClr val="tx1">
                  <a:lumMod val="65000"/>
                  <a:lumOff val="35000"/>
                </a:schemeClr>
              </a:solidFill>
              <a:latin typeface="Arial" pitchFamily="34" charset="0"/>
              <a:cs typeface="Arial" pitchFamily="34" charset="0"/>
            </a:endParaRPr>
          </a:p>
        </p:txBody>
      </p:sp>
      <p:sp>
        <p:nvSpPr>
          <p:cNvPr id="11" name="Rectangle 10"/>
          <p:cNvSpPr>
            <a:spLocks noChangeArrowheads="1"/>
          </p:cNvSpPr>
          <p:nvPr/>
        </p:nvSpPr>
        <p:spPr bwMode="auto">
          <a:xfrm>
            <a:off x="11353800" y="23164800"/>
            <a:ext cx="9001991" cy="738495"/>
          </a:xfrm>
          <a:prstGeom prst="rect">
            <a:avLst/>
          </a:prstGeom>
          <a:noFill/>
          <a:ln w="9525">
            <a:noFill/>
            <a:miter lim="800000"/>
            <a:headEnd/>
            <a:tailEnd/>
          </a:ln>
        </p:spPr>
        <p:txBody>
          <a:bodyPr lIns="31350" tIns="31350" rIns="31350" bIns="31350"/>
          <a:lstStyle/>
          <a:p>
            <a:pPr indent="-794386" defTabSz="3135630" eaLnBrk="0" hangingPunct="0">
              <a:spcBef>
                <a:spcPct val="85000"/>
              </a:spcBef>
              <a:buClr>
                <a:schemeClr val="bg1"/>
              </a:buClr>
              <a:tabLst>
                <a:tab pos="5676900" algn="l"/>
                <a:tab pos="11353800" algn="l"/>
              </a:tabLst>
            </a:pPr>
            <a:r>
              <a:rPr lang="en-US" sz="5400" b="1" dirty="0" smtClean="0">
                <a:solidFill>
                  <a:schemeClr val="tx1">
                    <a:lumMod val="65000"/>
                    <a:lumOff val="35000"/>
                  </a:schemeClr>
                </a:solidFill>
                <a:latin typeface="Arial" pitchFamily="34" charset="0"/>
                <a:cs typeface="Arial" pitchFamily="34" charset="0"/>
              </a:rPr>
              <a:t>Benefits to Me</a:t>
            </a:r>
            <a:endParaRPr lang="en-US" sz="5400" b="1" dirty="0">
              <a:solidFill>
                <a:schemeClr val="tx1">
                  <a:lumMod val="65000"/>
                  <a:lumOff val="35000"/>
                </a:schemeClr>
              </a:solidFill>
              <a:latin typeface="Arial" pitchFamily="34" charset="0"/>
              <a:cs typeface="Arial" pitchFamily="34" charset="0"/>
            </a:endParaRPr>
          </a:p>
        </p:txBody>
      </p:sp>
      <p:sp>
        <p:nvSpPr>
          <p:cNvPr id="13" name="Content Placeholder 3"/>
          <p:cNvSpPr>
            <a:spLocks noGrp="1"/>
          </p:cNvSpPr>
          <p:nvPr>
            <p:ph sz="quarter" idx="4"/>
          </p:nvPr>
        </p:nvSpPr>
        <p:spPr>
          <a:xfrm>
            <a:off x="649093" y="24150710"/>
            <a:ext cx="9618321" cy="6553200"/>
          </a:xfrm>
        </p:spPr>
        <p:txBody>
          <a:bodyPr/>
          <a:lstStyle/>
          <a:p>
            <a:r>
              <a:rPr lang="en-US" dirty="0"/>
              <a:t>Possible applications include</a:t>
            </a:r>
            <a:r>
              <a:rPr lang="en-US" dirty="0" smtClean="0"/>
              <a:t>:</a:t>
            </a:r>
            <a:endParaRPr lang="en-US" sz="3000" dirty="0"/>
          </a:p>
          <a:p>
            <a:pPr lvl="1"/>
            <a:r>
              <a:rPr lang="en-US" sz="3000" dirty="0"/>
              <a:t>Autonomous guiding through commercial buildings (i.e. hospitals, office buildings, department stores, warehouses).</a:t>
            </a:r>
          </a:p>
          <a:p>
            <a:pPr lvl="1"/>
            <a:endParaRPr lang="en-US" sz="3000" dirty="0"/>
          </a:p>
          <a:p>
            <a:pPr lvl="1"/>
            <a:r>
              <a:rPr lang="en-US" sz="3000" dirty="0"/>
              <a:t>Locating lost or misplaced devices</a:t>
            </a:r>
            <a:r>
              <a:rPr lang="en-US" sz="3000" dirty="0" smtClean="0"/>
              <a:t>.</a:t>
            </a:r>
            <a:endParaRPr lang="en-US" sz="1800" dirty="0" smtClean="0"/>
          </a:p>
          <a:p>
            <a:pPr lvl="1"/>
            <a:endParaRPr lang="en-US" sz="3000" dirty="0"/>
          </a:p>
          <a:p>
            <a:pPr lvl="1"/>
            <a:r>
              <a:rPr lang="en-US" sz="3000" dirty="0"/>
              <a:t>Tracking workers through office buildings (i.e. locating mailroom employees)</a:t>
            </a:r>
            <a:r>
              <a:rPr lang="en-US" sz="3000" dirty="0" smtClean="0"/>
              <a:t>.</a:t>
            </a:r>
          </a:p>
          <a:p>
            <a:pPr lvl="1"/>
            <a:endParaRPr lang="en-US" sz="3000" dirty="0"/>
          </a:p>
          <a:p>
            <a:pPr lvl="1"/>
            <a:r>
              <a:rPr lang="en-US" sz="3000" dirty="0"/>
              <a:t>Locating injured people in case of an emergency.</a:t>
            </a:r>
          </a:p>
          <a:p>
            <a:pPr lvl="1">
              <a:buNone/>
            </a:pPr>
            <a:endParaRPr lang="en-US" sz="3000" dirty="0"/>
          </a:p>
          <a:p>
            <a:pPr lvl="1"/>
            <a:r>
              <a:rPr lang="en-US" sz="3000" dirty="0"/>
              <a:t>Tracking customers in a retail environment to improve analytics.</a:t>
            </a:r>
          </a:p>
          <a:p>
            <a:pPr marL="0" indent="0">
              <a:buNone/>
            </a:pPr>
            <a:endParaRPr lang="en-US" dirty="0"/>
          </a:p>
        </p:txBody>
      </p:sp>
      <p:cxnSp>
        <p:nvCxnSpPr>
          <p:cNvPr id="14" name="Straight Connector 13"/>
          <p:cNvCxnSpPr/>
          <p:nvPr/>
        </p:nvCxnSpPr>
        <p:spPr bwMode="auto">
          <a:xfrm flipV="1">
            <a:off x="10591800" y="8917127"/>
            <a:ext cx="0" cy="6018073"/>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9" name="Rectangle 11"/>
          <p:cNvSpPr>
            <a:spLocks noChangeArrowheads="1"/>
          </p:cNvSpPr>
          <p:nvPr/>
        </p:nvSpPr>
        <p:spPr bwMode="auto">
          <a:xfrm>
            <a:off x="635578" y="4290705"/>
            <a:ext cx="17271422" cy="1500495"/>
          </a:xfrm>
          <a:prstGeom prst="rect">
            <a:avLst/>
          </a:prstGeom>
          <a:noFill/>
          <a:ln w="9525">
            <a:noFill/>
            <a:miter lim="800000"/>
            <a:headEnd/>
            <a:tailEnd/>
          </a:ln>
        </p:spPr>
        <p:txBody>
          <a:bodyPr lIns="31350" tIns="31350" rIns="31350" bIns="31350"/>
          <a:lstStyle/>
          <a:p>
            <a:pPr indent="-794386" defTabSz="3135630" eaLnBrk="0" hangingPunct="0">
              <a:spcBef>
                <a:spcPct val="85000"/>
              </a:spcBef>
              <a:buClr>
                <a:schemeClr val="bg1"/>
              </a:buClr>
              <a:tabLst>
                <a:tab pos="5676900" algn="l"/>
                <a:tab pos="11353800" algn="l"/>
              </a:tabLst>
            </a:pPr>
            <a:r>
              <a:rPr lang="en-US" sz="3600" dirty="0" smtClean="0">
                <a:latin typeface="Arial" pitchFamily="34" charset="0"/>
                <a:cs typeface="Arial" pitchFamily="34" charset="0"/>
              </a:rPr>
              <a:t>The goal of this project is to create a low-cost solution for indoor tracking that can be easily integrated into Zebra mobile computers. This project was performed within the Systems Engineering group, under Larry </a:t>
            </a:r>
            <a:r>
              <a:rPr lang="en-US" sz="3600" dirty="0" err="1" smtClean="0">
                <a:latin typeface="Arial" pitchFamily="34" charset="0"/>
                <a:cs typeface="Arial" pitchFamily="34" charset="0"/>
              </a:rPr>
              <a:t>D’Agati</a:t>
            </a:r>
            <a:r>
              <a:rPr lang="en-US" sz="3600" dirty="0" smtClean="0">
                <a:latin typeface="Arial" pitchFamily="34" charset="0"/>
                <a:cs typeface="Arial" pitchFamily="34" charset="0"/>
              </a:rPr>
              <a:t>.</a:t>
            </a:r>
            <a:endParaRPr lang="en-US" sz="3600" dirty="0">
              <a:latin typeface="Arial" pitchFamily="34" charset="0"/>
              <a:cs typeface="Arial" pitchFamily="34" charset="0"/>
            </a:endParaRPr>
          </a:p>
        </p:txBody>
      </p:sp>
      <p:sp>
        <p:nvSpPr>
          <p:cNvPr id="21" name="Content Placeholder 3"/>
          <p:cNvSpPr>
            <a:spLocks noGrp="1"/>
          </p:cNvSpPr>
          <p:nvPr>
            <p:ph sz="quarter" idx="4"/>
          </p:nvPr>
        </p:nvSpPr>
        <p:spPr>
          <a:xfrm>
            <a:off x="11212004" y="24384000"/>
            <a:ext cx="9618321" cy="6528028"/>
          </a:xfrm>
        </p:spPr>
        <p:txBody>
          <a:bodyPr/>
          <a:lstStyle/>
          <a:p>
            <a:r>
              <a:rPr lang="en-US" dirty="0" smtClean="0"/>
              <a:t>This project helped improve my skills in efficient numerical computation, state-space estimation, teamwork, and general engineering problem solving skills. It was great to work alongside another intern who is very skilled in the field of mobile application development. My overall experience at Zebra Technologies was great. This has been my second Zebra internship. There is still much more work to be done on this project, and I would be happy to continue working on this after my summer internship is complete.</a:t>
            </a:r>
            <a:endParaRPr lang="en-US" dirty="0"/>
          </a:p>
        </p:txBody>
      </p:sp>
      <p:sp>
        <p:nvSpPr>
          <p:cNvPr id="23" name="Content Placeholder 3"/>
          <p:cNvSpPr>
            <a:spLocks noGrp="1"/>
          </p:cNvSpPr>
          <p:nvPr>
            <p:ph sz="quarter" idx="4"/>
          </p:nvPr>
        </p:nvSpPr>
        <p:spPr>
          <a:xfrm>
            <a:off x="801493" y="6705600"/>
            <a:ext cx="9618321" cy="8229601"/>
          </a:xfrm>
        </p:spPr>
        <p:txBody>
          <a:bodyPr/>
          <a:lstStyle/>
          <a:p>
            <a:r>
              <a:rPr lang="en-US" dirty="0" smtClean="0"/>
              <a:t>A Bayesian approach is taken to solve this problem of indoor localization. </a:t>
            </a:r>
            <a:r>
              <a:rPr lang="en-US" dirty="0" smtClean="0"/>
              <a:t>The sole source of information that is used in this state-space estimation problem is the received signal strength from a network of WLAN access points. The technique that is used is known as </a:t>
            </a:r>
            <a:r>
              <a:rPr lang="en-US" i="1" dirty="0" smtClean="0"/>
              <a:t>Particle Filtering, </a:t>
            </a:r>
            <a:r>
              <a:rPr lang="en-US" dirty="0" smtClean="0"/>
              <a:t>which is a robust method similar to the </a:t>
            </a:r>
            <a:r>
              <a:rPr lang="en-US" dirty="0" err="1" smtClean="0"/>
              <a:t>Kalman</a:t>
            </a:r>
            <a:r>
              <a:rPr lang="en-US" dirty="0" smtClean="0"/>
              <a:t> Filter, but unlike the </a:t>
            </a:r>
            <a:r>
              <a:rPr lang="en-US" dirty="0" err="1" smtClean="0"/>
              <a:t>Kalman</a:t>
            </a:r>
            <a:r>
              <a:rPr lang="en-US" dirty="0" smtClean="0"/>
              <a:t> filter, the Particle Filter can be reliably used </a:t>
            </a:r>
            <a:r>
              <a:rPr lang="en-US" dirty="0"/>
              <a:t>i</a:t>
            </a:r>
            <a:r>
              <a:rPr lang="en-US" dirty="0" smtClean="0"/>
              <a:t>n highly nonlinear</a:t>
            </a:r>
            <a:r>
              <a:rPr lang="en-US" dirty="0"/>
              <a:t> </a:t>
            </a:r>
            <a:r>
              <a:rPr lang="en-US" dirty="0" smtClean="0"/>
              <a:t>and non-Gaussian systems. In addition to the state-space estimate that is produced by the Particle Filter, a 3</a:t>
            </a:r>
            <a:r>
              <a:rPr lang="en-US" baseline="30000" dirty="0" smtClean="0"/>
              <a:t>rd</a:t>
            </a:r>
            <a:r>
              <a:rPr lang="en-US" dirty="0" smtClean="0"/>
              <a:t> order autoregressive-moving average filter is applied to reduce noise.</a:t>
            </a:r>
            <a:endParaRPr lang="en-US" i="1" dirty="0"/>
          </a:p>
        </p:txBody>
      </p:sp>
      <p:sp>
        <p:nvSpPr>
          <p:cNvPr id="24" name="Content Placeholder 3"/>
          <p:cNvSpPr>
            <a:spLocks noGrp="1"/>
          </p:cNvSpPr>
          <p:nvPr>
            <p:ph sz="quarter" idx="4"/>
          </p:nvPr>
        </p:nvSpPr>
        <p:spPr>
          <a:xfrm>
            <a:off x="10820400" y="6858001"/>
            <a:ext cx="10744200" cy="8077200"/>
          </a:xfrm>
        </p:spPr>
        <p:txBody>
          <a:bodyPr/>
          <a:lstStyle/>
          <a:p>
            <a:pPr marL="0" indent="0">
              <a:buNone/>
            </a:pPr>
            <a:r>
              <a:rPr lang="en-US" b="1" i="1" dirty="0" smtClean="0"/>
              <a:t>Sequential Monte Carlo Importance Resampling:</a:t>
            </a:r>
          </a:p>
          <a:p>
            <a:pPr marL="0" indent="0">
              <a:buNone/>
            </a:pPr>
            <a:endParaRPr lang="en-US" b="1" i="1" dirty="0" smtClean="0"/>
          </a:p>
          <a:p>
            <a:pPr marL="0" indent="0">
              <a:buNone/>
            </a:pPr>
            <a:r>
              <a:rPr lang="en-US" b="1" i="1" dirty="0" smtClean="0"/>
              <a:t>Log-Normal Path Loss:</a:t>
            </a:r>
          </a:p>
          <a:p>
            <a:pPr marL="0" indent="0">
              <a:buNone/>
            </a:pPr>
            <a:endParaRPr lang="en-US" b="1" i="1" dirty="0" smtClean="0"/>
          </a:p>
          <a:p>
            <a:pPr marL="0" indent="0">
              <a:buNone/>
            </a:pPr>
            <a:endParaRPr lang="en-US" b="1" i="1" dirty="0"/>
          </a:p>
          <a:p>
            <a:pPr marL="0" indent="0">
              <a:buNone/>
            </a:pPr>
            <a:endParaRPr lang="en-US" b="1" i="1" dirty="0" smtClean="0"/>
          </a:p>
          <a:p>
            <a:pPr marL="0" indent="0">
              <a:buNone/>
            </a:pPr>
            <a:r>
              <a:rPr lang="en-US" b="1" i="1" dirty="0" smtClean="0"/>
              <a:t>ARMA(3, 1):</a:t>
            </a:r>
            <a:endParaRPr lang="en-US" b="1" i="1" dirty="0"/>
          </a:p>
          <a:p>
            <a:pPr marL="0" indent="0">
              <a:buNone/>
            </a:pPr>
            <a:endParaRPr lang="en-US" b="1" i="1" dirty="0"/>
          </a:p>
          <a:p>
            <a:pPr marL="0" indent="0">
              <a:buNone/>
            </a:pPr>
            <a:endParaRPr lang="en-US" b="1" i="1" dirty="0"/>
          </a:p>
        </p:txBody>
      </p:sp>
      <p:cxnSp>
        <p:nvCxnSpPr>
          <p:cNvPr id="20" name="Straight Connector 19"/>
          <p:cNvCxnSpPr/>
          <p:nvPr/>
        </p:nvCxnSpPr>
        <p:spPr bwMode="auto">
          <a:xfrm>
            <a:off x="787978" y="15240000"/>
            <a:ext cx="9479436"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22" name="Straight Connector 21"/>
          <p:cNvCxnSpPr/>
          <p:nvPr/>
        </p:nvCxnSpPr>
        <p:spPr bwMode="auto">
          <a:xfrm flipH="1" flipV="1">
            <a:off x="10570234" y="15544800"/>
            <a:ext cx="21566" cy="701040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25" name="Straight Connector 24"/>
          <p:cNvCxnSpPr/>
          <p:nvPr/>
        </p:nvCxnSpPr>
        <p:spPr bwMode="auto">
          <a:xfrm>
            <a:off x="11104955" y="15281064"/>
            <a:ext cx="9479436"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0" name="Straight Connector 29"/>
          <p:cNvCxnSpPr/>
          <p:nvPr/>
        </p:nvCxnSpPr>
        <p:spPr bwMode="auto">
          <a:xfrm>
            <a:off x="668359" y="22860000"/>
            <a:ext cx="9479436"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1" name="Straight Connector 30"/>
          <p:cNvCxnSpPr/>
          <p:nvPr/>
        </p:nvCxnSpPr>
        <p:spPr bwMode="auto">
          <a:xfrm>
            <a:off x="11277600" y="22783800"/>
            <a:ext cx="9479436"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pic>
        <p:nvPicPr>
          <p:cNvPr id="32" name="Picture 31" descr="C:\Users\GMRD43\Desktop\raw_indv.PNG"/>
          <p:cNvPicPr>
            <a:picLocks noChangeAspect="1" noChangeArrowheads="1"/>
          </p:cNvPicPr>
          <p:nvPr/>
        </p:nvPicPr>
        <p:blipFill>
          <a:blip r:embed="rId2" cstate="print"/>
          <a:srcRect/>
          <a:stretch>
            <a:fillRect/>
          </a:stretch>
        </p:blipFill>
        <p:spPr bwMode="auto">
          <a:xfrm>
            <a:off x="1211841" y="15281064"/>
            <a:ext cx="4304721" cy="3071812"/>
          </a:xfrm>
          <a:prstGeom prst="rect">
            <a:avLst/>
          </a:prstGeom>
          <a:noFill/>
        </p:spPr>
      </p:pic>
      <p:pic>
        <p:nvPicPr>
          <p:cNvPr id="33" name="Picture 32" descr="C:\Users\GMRD43\Desktop\av_ind.PNG"/>
          <p:cNvPicPr>
            <a:picLocks noChangeAspect="1" noChangeArrowheads="1"/>
          </p:cNvPicPr>
          <p:nvPr/>
        </p:nvPicPr>
        <p:blipFill>
          <a:blip r:embed="rId3" cstate="print"/>
          <a:srcRect/>
          <a:stretch>
            <a:fillRect/>
          </a:stretch>
        </p:blipFill>
        <p:spPr bwMode="auto">
          <a:xfrm>
            <a:off x="5875851" y="17145000"/>
            <a:ext cx="4415374" cy="3113315"/>
          </a:xfrm>
          <a:prstGeom prst="rect">
            <a:avLst/>
          </a:prstGeom>
          <a:noFill/>
        </p:spPr>
      </p:pic>
      <p:pic>
        <p:nvPicPr>
          <p:cNvPr id="34" name="Picture 33" descr="C:\Users\GMRD43\Desktop\sm_indv.PNG"/>
          <p:cNvPicPr>
            <a:picLocks noChangeAspect="1" noChangeArrowheads="1"/>
          </p:cNvPicPr>
          <p:nvPr/>
        </p:nvPicPr>
        <p:blipFill>
          <a:blip r:embed="rId4" cstate="print"/>
          <a:srcRect/>
          <a:stretch>
            <a:fillRect/>
          </a:stretch>
        </p:blipFill>
        <p:spPr bwMode="auto">
          <a:xfrm>
            <a:off x="1211841" y="18973800"/>
            <a:ext cx="4310742" cy="3257530"/>
          </a:xfrm>
          <a:prstGeom prst="rect">
            <a:avLst/>
          </a:prstGeom>
          <a:noFill/>
        </p:spPr>
      </p:pic>
      <p:pic>
        <p:nvPicPr>
          <p:cNvPr id="35" name="Picture 34" descr="C:\Users\GMRD43\Desktop\arma_traj_7.PNG"/>
          <p:cNvPicPr>
            <a:picLocks noChangeAspect="1" noChangeArrowheads="1"/>
          </p:cNvPicPr>
          <p:nvPr/>
        </p:nvPicPr>
        <p:blipFill>
          <a:blip r:embed="rId5" cstate="print"/>
          <a:srcRect/>
          <a:stretch>
            <a:fillRect/>
          </a:stretch>
        </p:blipFill>
        <p:spPr bwMode="auto">
          <a:xfrm>
            <a:off x="10820400" y="15512166"/>
            <a:ext cx="10688256" cy="7029345"/>
          </a:xfrm>
          <a:prstGeom prst="rect">
            <a:avLst/>
          </a:prstGeom>
          <a:noFill/>
        </p:spPr>
      </p:pic>
      <p:sp>
        <p:nvSpPr>
          <p:cNvPr id="16" name="Rectangle 15"/>
          <p:cNvSpPr/>
          <p:nvPr/>
        </p:nvSpPr>
        <p:spPr>
          <a:xfrm>
            <a:off x="6248169" y="15818262"/>
            <a:ext cx="867238" cy="1031051"/>
          </a:xfrm>
          <a:prstGeom prst="rect">
            <a:avLst/>
          </a:prstGeom>
        </p:spPr>
        <p:txBody>
          <a:bodyPr wrap="none">
            <a:spAutoFit/>
          </a:bodyPr>
          <a:lstStyle/>
          <a:p>
            <a:r>
              <a:rPr lang="en-US" dirty="0">
                <a:latin typeface="Wingdings"/>
                <a:ea typeface="Wingdings"/>
                <a:cs typeface="Wingdings"/>
              </a:rPr>
              <a:t></a:t>
            </a:r>
            <a:endParaRPr lang="en-US" dirty="0"/>
          </a:p>
        </p:txBody>
      </p:sp>
      <p:sp>
        <p:nvSpPr>
          <p:cNvPr id="17" name="Rectangle 16"/>
          <p:cNvSpPr/>
          <p:nvPr/>
        </p:nvSpPr>
        <p:spPr>
          <a:xfrm>
            <a:off x="6305319" y="20409312"/>
            <a:ext cx="867238" cy="1031051"/>
          </a:xfrm>
          <a:prstGeom prst="rect">
            <a:avLst/>
          </a:prstGeom>
        </p:spPr>
        <p:txBody>
          <a:bodyPr wrap="none">
            <a:spAutoFit/>
          </a:bodyPr>
          <a:lstStyle/>
          <a:p>
            <a:r>
              <a:rPr lang="en-US" dirty="0">
                <a:latin typeface="Wingdings"/>
                <a:ea typeface="Wingdings"/>
                <a:cs typeface="Wingdings"/>
              </a:rPr>
              <a:t></a:t>
            </a:r>
            <a:endParaRPr lang="en-US" dirty="0"/>
          </a:p>
        </p:txBody>
      </p:sp>
      <p:sp>
        <p:nvSpPr>
          <p:cNvPr id="18" name="TextBox 17"/>
          <p:cNvSpPr txBox="1"/>
          <p:nvPr/>
        </p:nvSpPr>
        <p:spPr>
          <a:xfrm>
            <a:off x="7115407" y="15818262"/>
            <a:ext cx="2333393" cy="1015663"/>
          </a:xfrm>
          <a:prstGeom prst="rect">
            <a:avLst/>
          </a:prstGeom>
          <a:noFill/>
        </p:spPr>
        <p:txBody>
          <a:bodyPr wrap="square" rtlCol="0">
            <a:spAutoFit/>
          </a:bodyPr>
          <a:lstStyle/>
          <a:p>
            <a:r>
              <a:rPr lang="en-US" sz="3000" dirty="0" smtClean="0"/>
              <a:t>  Offline Averaging</a:t>
            </a:r>
            <a:endParaRPr lang="en-US" sz="3000" dirty="0"/>
          </a:p>
        </p:txBody>
      </p:sp>
      <p:sp>
        <p:nvSpPr>
          <p:cNvPr id="36" name="TextBox 35"/>
          <p:cNvSpPr txBox="1"/>
          <p:nvPr/>
        </p:nvSpPr>
        <p:spPr>
          <a:xfrm>
            <a:off x="7503786" y="20802600"/>
            <a:ext cx="2249814" cy="1015663"/>
          </a:xfrm>
          <a:prstGeom prst="rect">
            <a:avLst/>
          </a:prstGeom>
          <a:noFill/>
        </p:spPr>
        <p:txBody>
          <a:bodyPr wrap="square" rtlCol="0">
            <a:spAutoFit/>
          </a:bodyPr>
          <a:lstStyle/>
          <a:p>
            <a:r>
              <a:rPr lang="en-US" sz="3000" dirty="0" smtClean="0"/>
              <a:t>Convolution</a:t>
            </a:r>
          </a:p>
          <a:p>
            <a:r>
              <a:rPr lang="en-US" sz="3000" dirty="0" smtClean="0"/>
              <a:t> Smoothing</a:t>
            </a:r>
            <a:endParaRPr lang="en-US" sz="3000" dirty="0"/>
          </a:p>
        </p:txBody>
      </p:sp>
      <p:pic>
        <p:nvPicPr>
          <p:cNvPr id="37" name="Picture 36" descr="Screen Shot 2016-08-03 at 6.23.3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0234" y="7391400"/>
            <a:ext cx="11114615" cy="1293639"/>
          </a:xfrm>
          <a:prstGeom prst="rect">
            <a:avLst/>
          </a:prstGeom>
        </p:spPr>
      </p:pic>
      <p:pic>
        <p:nvPicPr>
          <p:cNvPr id="38" name="Picture 37" descr="Screen Shot 2016-08-03 at 6.26.31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05150" y="4038600"/>
            <a:ext cx="2514600" cy="2476500"/>
          </a:xfrm>
          <a:prstGeom prst="rect">
            <a:avLst/>
          </a:prstGeom>
        </p:spPr>
      </p:pic>
      <p:pic>
        <p:nvPicPr>
          <p:cNvPr id="41" name="Picture 40"/>
          <p:cNvPicPr>
            <a:picLocks noChangeAspect="1"/>
          </p:cNvPicPr>
          <p:nvPr/>
        </p:nvPicPr>
        <p:blipFill>
          <a:blip r:embed="rId8"/>
          <a:stretch>
            <a:fillRect/>
          </a:stretch>
        </p:blipFill>
        <p:spPr>
          <a:xfrm>
            <a:off x="12649199" y="9458242"/>
            <a:ext cx="5868217" cy="3571958"/>
          </a:xfrm>
          <a:prstGeom prst="rect">
            <a:avLst/>
          </a:prstGeom>
        </p:spPr>
      </p:pic>
      <p:pic>
        <p:nvPicPr>
          <p:cNvPr id="42" name="Picture 41" descr="Screen Shot 2016-08-03 at 6.34.3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98533" y="13583554"/>
            <a:ext cx="6462557" cy="1351646"/>
          </a:xfrm>
          <a:prstGeom prst="rect">
            <a:avLst/>
          </a:prstGeom>
        </p:spPr>
      </p:pic>
    </p:spTree>
    <p:extLst>
      <p:ext uri="{BB962C8B-B14F-4D97-AF65-F5344CB8AC3E}">
        <p14:creationId xmlns:p14="http://schemas.microsoft.com/office/powerpoint/2010/main" val="37300087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5_Blank">
  <a:themeElements>
    <a:clrScheme name="5_Blank 3">
      <a:dk1>
        <a:srgbClr val="000000"/>
      </a:dk1>
      <a:lt1>
        <a:srgbClr val="FFFFFF"/>
      </a:lt1>
      <a:dk2>
        <a:srgbClr val="0079C2"/>
      </a:dk2>
      <a:lt2>
        <a:srgbClr val="808080"/>
      </a:lt2>
      <a:accent1>
        <a:srgbClr val="810912"/>
      </a:accent1>
      <a:accent2>
        <a:srgbClr val="E99818"/>
      </a:accent2>
      <a:accent3>
        <a:srgbClr val="FFFFFF"/>
      </a:accent3>
      <a:accent4>
        <a:srgbClr val="000000"/>
      </a:accent4>
      <a:accent5>
        <a:srgbClr val="C1AAAA"/>
      </a:accent5>
      <a:accent6>
        <a:srgbClr val="D38915"/>
      </a:accent6>
      <a:hlink>
        <a:srgbClr val="639DC1"/>
      </a:hlink>
      <a:folHlink>
        <a:srgbClr val="999387"/>
      </a:folHlink>
    </a:clrScheme>
    <a:fontScheme name="5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613025" rtl="0" eaLnBrk="1" fontAlgn="base" latinLnBrk="0" hangingPunct="1">
          <a:lnSpc>
            <a:spcPct val="100000"/>
          </a:lnSpc>
          <a:spcBef>
            <a:spcPct val="0"/>
          </a:spcBef>
          <a:spcAft>
            <a:spcPct val="0"/>
          </a:spcAft>
          <a:buClrTx/>
          <a:buSzTx/>
          <a:buFontTx/>
          <a:buNone/>
          <a:tabLst/>
          <a:defRPr kumimoji="0" lang="en-US" sz="5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613025" rtl="0" eaLnBrk="1" fontAlgn="base" latinLnBrk="0" hangingPunct="1">
          <a:lnSpc>
            <a:spcPct val="100000"/>
          </a:lnSpc>
          <a:spcBef>
            <a:spcPct val="0"/>
          </a:spcBef>
          <a:spcAft>
            <a:spcPct val="0"/>
          </a:spcAft>
          <a:buClrTx/>
          <a:buSzTx/>
          <a:buFontTx/>
          <a:buNone/>
          <a:tabLst/>
          <a:defRPr kumimoji="0" lang="en-US" sz="5100" b="0" i="0" u="none" strike="noStrike" cap="none" normalizeH="0" baseline="0" smtClean="0">
            <a:ln>
              <a:noFill/>
            </a:ln>
            <a:solidFill>
              <a:schemeClr val="tx1"/>
            </a:solidFill>
            <a:effectLst/>
            <a:latin typeface="Arial" charset="0"/>
          </a:defRPr>
        </a:defPPr>
      </a:lstStyle>
    </a:lnDef>
  </a:objectDefaults>
  <a:extraClrSchemeLst>
    <a:extraClrScheme>
      <a:clrScheme name="5_Blank 1">
        <a:dk1>
          <a:srgbClr val="000000"/>
        </a:dk1>
        <a:lt1>
          <a:srgbClr val="FFFFFF"/>
        </a:lt1>
        <a:dk2>
          <a:srgbClr val="0079C2"/>
        </a:dk2>
        <a:lt2>
          <a:srgbClr val="808080"/>
        </a:lt2>
        <a:accent1>
          <a:srgbClr val="AFBD21"/>
        </a:accent1>
        <a:accent2>
          <a:srgbClr val="E51B24"/>
        </a:accent2>
        <a:accent3>
          <a:srgbClr val="FFFFFF"/>
        </a:accent3>
        <a:accent4>
          <a:srgbClr val="000000"/>
        </a:accent4>
        <a:accent5>
          <a:srgbClr val="D4DBAB"/>
        </a:accent5>
        <a:accent6>
          <a:srgbClr val="CF1720"/>
        </a:accent6>
        <a:hlink>
          <a:srgbClr val="70CEF5"/>
        </a:hlink>
        <a:folHlink>
          <a:srgbClr val="E270CD"/>
        </a:folHlink>
      </a:clrScheme>
      <a:clrMap bg1="lt1" tx1="dk1" bg2="lt2" tx2="dk2" accent1="accent1" accent2="accent2" accent3="accent3" accent4="accent4" accent5="accent5" accent6="accent6" hlink="hlink" folHlink="folHlink"/>
    </a:extraClrScheme>
    <a:extraClrScheme>
      <a:clrScheme name="5_Blank 2">
        <a:dk1>
          <a:srgbClr val="000000"/>
        </a:dk1>
        <a:lt1>
          <a:srgbClr val="FFFFFF"/>
        </a:lt1>
        <a:dk2>
          <a:srgbClr val="0079C2"/>
        </a:dk2>
        <a:lt2>
          <a:srgbClr val="808080"/>
        </a:lt2>
        <a:accent1>
          <a:srgbClr val="810912"/>
        </a:accent1>
        <a:accent2>
          <a:srgbClr val="E51B24"/>
        </a:accent2>
        <a:accent3>
          <a:srgbClr val="FFFFFF"/>
        </a:accent3>
        <a:accent4>
          <a:srgbClr val="000000"/>
        </a:accent4>
        <a:accent5>
          <a:srgbClr val="C1AAAA"/>
        </a:accent5>
        <a:accent6>
          <a:srgbClr val="CF1720"/>
        </a:accent6>
        <a:hlink>
          <a:srgbClr val="70CEF5"/>
        </a:hlink>
        <a:folHlink>
          <a:srgbClr val="E270CD"/>
        </a:folHlink>
      </a:clrScheme>
      <a:clrMap bg1="lt1" tx1="dk1" bg2="lt2" tx2="dk2" accent1="accent1" accent2="accent2" accent3="accent3" accent4="accent4" accent5="accent5" accent6="accent6" hlink="hlink" folHlink="folHlink"/>
    </a:extraClrScheme>
    <a:extraClrScheme>
      <a:clrScheme name="5_Blank 3">
        <a:dk1>
          <a:srgbClr val="000000"/>
        </a:dk1>
        <a:lt1>
          <a:srgbClr val="FFFFFF"/>
        </a:lt1>
        <a:dk2>
          <a:srgbClr val="0079C2"/>
        </a:dk2>
        <a:lt2>
          <a:srgbClr val="808080"/>
        </a:lt2>
        <a:accent1>
          <a:srgbClr val="810912"/>
        </a:accent1>
        <a:accent2>
          <a:srgbClr val="E99818"/>
        </a:accent2>
        <a:accent3>
          <a:srgbClr val="FFFFFF"/>
        </a:accent3>
        <a:accent4>
          <a:srgbClr val="000000"/>
        </a:accent4>
        <a:accent5>
          <a:srgbClr val="C1AAAA"/>
        </a:accent5>
        <a:accent6>
          <a:srgbClr val="D38915"/>
        </a:accent6>
        <a:hlink>
          <a:srgbClr val="639DC1"/>
        </a:hlink>
        <a:folHlink>
          <a:srgbClr val="99938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12076</TotalTime>
  <Words>360</Words>
  <Application>Microsoft Macintosh PowerPoint</Application>
  <PresentationFormat>Custom</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5_Blank</vt:lpstr>
      <vt:lpstr>WLAN Based Indoor Localization</vt:lpstr>
    </vt:vector>
  </TitlesOfParts>
  <Company>Motorola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 MSI RMTR Demo Template</dc:title>
  <dc:creator>ctnk03</dc:creator>
  <cp:lastModifiedBy>Ian Jacobsen</cp:lastModifiedBy>
  <cp:revision>241</cp:revision>
  <dcterms:created xsi:type="dcterms:W3CDTF">2008-03-19T21:45:11Z</dcterms:created>
  <dcterms:modified xsi:type="dcterms:W3CDTF">2016-08-03T22:41:01Z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