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</p:sldIdLst>
  <p:sldSz cx="12192000" cy="6858000"/>
  <p:notesSz cx="6858000" cy="9144000"/>
  <p:defaultTextStyle>
    <a:defPPr rtl="0">
      <a:defRPr lang="hr-h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hr-H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Primjena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hr-H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hr-H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hr-H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Neuronske mreže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hr-H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hr-H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hr-H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Poznata rješenja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hr-H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hr-H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898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tisak prsta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zak u glavi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1526B-310B-40CF-AFCC-1DE26B9D5C2A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D34C6C-8A89-4702-ADFB-97BE07E7FD48}">
      <dgm:prSet/>
      <dgm:spPr/>
      <dgm:t>
        <a:bodyPr/>
        <a:lstStyle/>
        <a:p>
          <a:r>
            <a:rPr lang="hr-HR"/>
            <a:t>Kut slikanja</a:t>
          </a:r>
          <a:endParaRPr lang="en-US"/>
        </a:p>
      </dgm:t>
    </dgm:pt>
    <dgm:pt modelId="{04B4696D-C136-4C70-870B-6C8852BEB8F6}" type="parTrans" cxnId="{1A3D6EF3-5C85-41BF-B165-ACEAD0E6092B}">
      <dgm:prSet/>
      <dgm:spPr/>
      <dgm:t>
        <a:bodyPr/>
        <a:lstStyle/>
        <a:p>
          <a:endParaRPr lang="en-US"/>
        </a:p>
      </dgm:t>
    </dgm:pt>
    <dgm:pt modelId="{89E1CC6E-A658-427C-AF36-34E50E825575}" type="sibTrans" cxnId="{1A3D6EF3-5C85-41BF-B165-ACEAD0E6092B}">
      <dgm:prSet/>
      <dgm:spPr/>
      <dgm:t>
        <a:bodyPr/>
        <a:lstStyle/>
        <a:p>
          <a:endParaRPr lang="en-US"/>
        </a:p>
      </dgm:t>
    </dgm:pt>
    <dgm:pt modelId="{AF457C14-77A1-4B85-B9BF-7FEF0BB5B3FD}">
      <dgm:prSet/>
      <dgm:spPr/>
      <dgm:t>
        <a:bodyPr/>
        <a:lstStyle/>
        <a:p>
          <a:r>
            <a:rPr lang="hr-HR"/>
            <a:t>Osvjetljenje</a:t>
          </a:r>
          <a:endParaRPr lang="en-US"/>
        </a:p>
      </dgm:t>
    </dgm:pt>
    <dgm:pt modelId="{C885860D-F0F6-4721-9AD1-D6A5BE6CEB5C}" type="parTrans" cxnId="{1F938B7F-4132-41BE-8AE5-EA71EBC4E927}">
      <dgm:prSet/>
      <dgm:spPr/>
      <dgm:t>
        <a:bodyPr/>
        <a:lstStyle/>
        <a:p>
          <a:endParaRPr lang="en-US"/>
        </a:p>
      </dgm:t>
    </dgm:pt>
    <dgm:pt modelId="{4AB3548A-1852-44CF-B2A4-B8C6AF3F6A9F}" type="sibTrans" cxnId="{1F938B7F-4132-41BE-8AE5-EA71EBC4E927}">
      <dgm:prSet/>
      <dgm:spPr/>
      <dgm:t>
        <a:bodyPr/>
        <a:lstStyle/>
        <a:p>
          <a:endParaRPr lang="en-US"/>
        </a:p>
      </dgm:t>
    </dgm:pt>
    <dgm:pt modelId="{6333DC0F-DE6C-48B3-BBCB-F000A62CF12F}">
      <dgm:prSet/>
      <dgm:spPr/>
      <dgm:t>
        <a:bodyPr/>
        <a:lstStyle/>
        <a:p>
          <a:r>
            <a:rPr lang="hr-HR"/>
            <a:t>Starenje</a:t>
          </a:r>
          <a:endParaRPr lang="en-US"/>
        </a:p>
      </dgm:t>
    </dgm:pt>
    <dgm:pt modelId="{A7090A06-1EE5-4930-AA63-C1DE7395B1AB}" type="parTrans" cxnId="{8FA987AE-949F-402E-9E04-CF5B46CBC40E}">
      <dgm:prSet/>
      <dgm:spPr/>
      <dgm:t>
        <a:bodyPr/>
        <a:lstStyle/>
        <a:p>
          <a:endParaRPr lang="en-US"/>
        </a:p>
      </dgm:t>
    </dgm:pt>
    <dgm:pt modelId="{BC886D9F-CD2B-4973-9CD9-735D1D740D89}" type="sibTrans" cxnId="{8FA987AE-949F-402E-9E04-CF5B46CBC40E}">
      <dgm:prSet/>
      <dgm:spPr/>
      <dgm:t>
        <a:bodyPr/>
        <a:lstStyle/>
        <a:p>
          <a:endParaRPr lang="en-US"/>
        </a:p>
      </dgm:t>
    </dgm:pt>
    <dgm:pt modelId="{DD7FD580-C4F4-435D-9C62-3DC70693C0D2}">
      <dgm:prSet/>
      <dgm:spPr/>
      <dgm:t>
        <a:bodyPr/>
        <a:lstStyle/>
        <a:p>
          <a:r>
            <a:rPr lang="hr-HR"/>
            <a:t>Šminka</a:t>
          </a:r>
          <a:endParaRPr lang="en-US"/>
        </a:p>
      </dgm:t>
    </dgm:pt>
    <dgm:pt modelId="{CCB687C0-59F0-486D-98AE-5475463AB067}" type="parTrans" cxnId="{1BB269FF-8934-417D-8B5B-023575117149}">
      <dgm:prSet/>
      <dgm:spPr/>
      <dgm:t>
        <a:bodyPr/>
        <a:lstStyle/>
        <a:p>
          <a:endParaRPr lang="en-US"/>
        </a:p>
      </dgm:t>
    </dgm:pt>
    <dgm:pt modelId="{28EC0C47-3B9F-439E-A363-062F517009F0}" type="sibTrans" cxnId="{1BB269FF-8934-417D-8B5B-023575117149}">
      <dgm:prSet/>
      <dgm:spPr/>
      <dgm:t>
        <a:bodyPr/>
        <a:lstStyle/>
        <a:p>
          <a:endParaRPr lang="en-US"/>
        </a:p>
      </dgm:t>
    </dgm:pt>
    <dgm:pt modelId="{D371B7E2-BCC9-4112-944D-EBD961252137}">
      <dgm:prSet/>
      <dgm:spPr/>
      <dgm:t>
        <a:bodyPr/>
        <a:lstStyle/>
        <a:p>
          <a:r>
            <a:rPr lang="hr-HR"/>
            <a:t>Dodaci</a:t>
          </a:r>
          <a:endParaRPr lang="en-US"/>
        </a:p>
      </dgm:t>
    </dgm:pt>
    <dgm:pt modelId="{377D8F1E-8B98-4C0E-9183-752CD770CAE4}" type="parTrans" cxnId="{676BD406-D4B3-4B5E-BDAD-B191A079A072}">
      <dgm:prSet/>
      <dgm:spPr/>
      <dgm:t>
        <a:bodyPr/>
        <a:lstStyle/>
        <a:p>
          <a:endParaRPr lang="en-US"/>
        </a:p>
      </dgm:t>
    </dgm:pt>
    <dgm:pt modelId="{A329B4D7-52A9-4F32-95BD-9C434E3C4270}" type="sibTrans" cxnId="{676BD406-D4B3-4B5E-BDAD-B191A079A072}">
      <dgm:prSet/>
      <dgm:spPr/>
      <dgm:t>
        <a:bodyPr/>
        <a:lstStyle/>
        <a:p>
          <a:endParaRPr lang="en-US"/>
        </a:p>
      </dgm:t>
    </dgm:pt>
    <dgm:pt modelId="{61CC0D15-C500-4364-8E86-0B81126EB596}">
      <dgm:prSet/>
      <dgm:spPr/>
      <dgm:t>
        <a:bodyPr/>
        <a:lstStyle/>
        <a:p>
          <a:r>
            <a:rPr lang="hr-HR"/>
            <a:t>Šum</a:t>
          </a:r>
          <a:endParaRPr lang="en-US"/>
        </a:p>
      </dgm:t>
    </dgm:pt>
    <dgm:pt modelId="{1CA9C2A2-0CE9-464D-803D-4977EF515AB4}" type="parTrans" cxnId="{2DDFFD2C-4171-4ECD-BB25-C4B9AE6A42C9}">
      <dgm:prSet/>
      <dgm:spPr/>
      <dgm:t>
        <a:bodyPr/>
        <a:lstStyle/>
        <a:p>
          <a:endParaRPr lang="en-US"/>
        </a:p>
      </dgm:t>
    </dgm:pt>
    <dgm:pt modelId="{F5CE8436-B96B-41BC-BC31-EE5C1554DF9A}" type="sibTrans" cxnId="{2DDFFD2C-4171-4ECD-BB25-C4B9AE6A42C9}">
      <dgm:prSet/>
      <dgm:spPr/>
      <dgm:t>
        <a:bodyPr/>
        <a:lstStyle/>
        <a:p>
          <a:endParaRPr lang="en-US"/>
        </a:p>
      </dgm:t>
    </dgm:pt>
    <dgm:pt modelId="{CF7B582D-AF1B-498D-99B3-163B7E71776A}" type="pres">
      <dgm:prSet presAssocID="{D521526B-310B-40CF-AFCC-1DE26B9D5C2A}" presName="diagram" presStyleCnt="0">
        <dgm:presLayoutVars>
          <dgm:dir/>
          <dgm:resizeHandles val="exact"/>
        </dgm:presLayoutVars>
      </dgm:prSet>
      <dgm:spPr/>
    </dgm:pt>
    <dgm:pt modelId="{0A23B302-6F01-4553-8B96-E42D40243587}" type="pres">
      <dgm:prSet presAssocID="{90D34C6C-8A89-4702-ADFB-97BE07E7FD48}" presName="node" presStyleLbl="node1" presStyleIdx="0" presStyleCnt="6">
        <dgm:presLayoutVars>
          <dgm:bulletEnabled val="1"/>
        </dgm:presLayoutVars>
      </dgm:prSet>
      <dgm:spPr/>
    </dgm:pt>
    <dgm:pt modelId="{79CC7D27-E649-4585-A977-C6780C7CE254}" type="pres">
      <dgm:prSet presAssocID="{89E1CC6E-A658-427C-AF36-34E50E825575}" presName="sibTrans" presStyleCnt="0"/>
      <dgm:spPr/>
    </dgm:pt>
    <dgm:pt modelId="{D9BBB1D4-DF3F-4423-A986-7D86F6F2BCD2}" type="pres">
      <dgm:prSet presAssocID="{AF457C14-77A1-4B85-B9BF-7FEF0BB5B3FD}" presName="node" presStyleLbl="node1" presStyleIdx="1" presStyleCnt="6">
        <dgm:presLayoutVars>
          <dgm:bulletEnabled val="1"/>
        </dgm:presLayoutVars>
      </dgm:prSet>
      <dgm:spPr/>
    </dgm:pt>
    <dgm:pt modelId="{AC0F47D6-0872-40DF-A933-CC27C522F5FE}" type="pres">
      <dgm:prSet presAssocID="{4AB3548A-1852-44CF-B2A4-B8C6AF3F6A9F}" presName="sibTrans" presStyleCnt="0"/>
      <dgm:spPr/>
    </dgm:pt>
    <dgm:pt modelId="{059608A0-A0C8-4504-A399-9EA1C6BCAF45}" type="pres">
      <dgm:prSet presAssocID="{6333DC0F-DE6C-48B3-BBCB-F000A62CF12F}" presName="node" presStyleLbl="node1" presStyleIdx="2" presStyleCnt="6">
        <dgm:presLayoutVars>
          <dgm:bulletEnabled val="1"/>
        </dgm:presLayoutVars>
      </dgm:prSet>
      <dgm:spPr/>
    </dgm:pt>
    <dgm:pt modelId="{E2615DDD-766F-4608-8A98-BFD690B6F26D}" type="pres">
      <dgm:prSet presAssocID="{BC886D9F-CD2B-4973-9CD9-735D1D740D89}" presName="sibTrans" presStyleCnt="0"/>
      <dgm:spPr/>
    </dgm:pt>
    <dgm:pt modelId="{DD2196F6-327D-41ED-BE93-083D6093D415}" type="pres">
      <dgm:prSet presAssocID="{DD7FD580-C4F4-435D-9C62-3DC70693C0D2}" presName="node" presStyleLbl="node1" presStyleIdx="3" presStyleCnt="6">
        <dgm:presLayoutVars>
          <dgm:bulletEnabled val="1"/>
        </dgm:presLayoutVars>
      </dgm:prSet>
      <dgm:spPr/>
    </dgm:pt>
    <dgm:pt modelId="{B402C72B-4141-4995-8742-CC70CCB17835}" type="pres">
      <dgm:prSet presAssocID="{28EC0C47-3B9F-439E-A363-062F517009F0}" presName="sibTrans" presStyleCnt="0"/>
      <dgm:spPr/>
    </dgm:pt>
    <dgm:pt modelId="{40CBBBC9-E7A8-47A1-B55C-13D0FCEDDDBF}" type="pres">
      <dgm:prSet presAssocID="{D371B7E2-BCC9-4112-944D-EBD961252137}" presName="node" presStyleLbl="node1" presStyleIdx="4" presStyleCnt="6">
        <dgm:presLayoutVars>
          <dgm:bulletEnabled val="1"/>
        </dgm:presLayoutVars>
      </dgm:prSet>
      <dgm:spPr/>
    </dgm:pt>
    <dgm:pt modelId="{7914F248-1D24-49EB-85EA-6A10F3656FDD}" type="pres">
      <dgm:prSet presAssocID="{A329B4D7-52A9-4F32-95BD-9C434E3C4270}" presName="sibTrans" presStyleCnt="0"/>
      <dgm:spPr/>
    </dgm:pt>
    <dgm:pt modelId="{106845BF-23C2-440A-8FE6-904DC43D1BE1}" type="pres">
      <dgm:prSet presAssocID="{61CC0D15-C500-4364-8E86-0B81126EB596}" presName="node" presStyleLbl="node1" presStyleIdx="5" presStyleCnt="6">
        <dgm:presLayoutVars>
          <dgm:bulletEnabled val="1"/>
        </dgm:presLayoutVars>
      </dgm:prSet>
      <dgm:spPr/>
    </dgm:pt>
  </dgm:ptLst>
  <dgm:cxnLst>
    <dgm:cxn modelId="{44F5F405-EDF1-4ADC-9741-504252F25579}" type="presOf" srcId="{AF457C14-77A1-4B85-B9BF-7FEF0BB5B3FD}" destId="{D9BBB1D4-DF3F-4423-A986-7D86F6F2BCD2}" srcOrd="0" destOrd="0" presId="urn:microsoft.com/office/officeart/2005/8/layout/default"/>
    <dgm:cxn modelId="{676BD406-D4B3-4B5E-BDAD-B191A079A072}" srcId="{D521526B-310B-40CF-AFCC-1DE26B9D5C2A}" destId="{D371B7E2-BCC9-4112-944D-EBD961252137}" srcOrd="4" destOrd="0" parTransId="{377D8F1E-8B98-4C0E-9183-752CD770CAE4}" sibTransId="{A329B4D7-52A9-4F32-95BD-9C434E3C4270}"/>
    <dgm:cxn modelId="{1881150D-FEF7-4D45-A836-84FBE2594DC6}" type="presOf" srcId="{6333DC0F-DE6C-48B3-BBCB-F000A62CF12F}" destId="{059608A0-A0C8-4504-A399-9EA1C6BCAF45}" srcOrd="0" destOrd="0" presId="urn:microsoft.com/office/officeart/2005/8/layout/default"/>
    <dgm:cxn modelId="{2A66AC1A-B07C-4B0D-AD71-625F7EC21A06}" type="presOf" srcId="{D371B7E2-BCC9-4112-944D-EBD961252137}" destId="{40CBBBC9-E7A8-47A1-B55C-13D0FCEDDDBF}" srcOrd="0" destOrd="0" presId="urn:microsoft.com/office/officeart/2005/8/layout/default"/>
    <dgm:cxn modelId="{2DDFFD2C-4171-4ECD-BB25-C4B9AE6A42C9}" srcId="{D521526B-310B-40CF-AFCC-1DE26B9D5C2A}" destId="{61CC0D15-C500-4364-8E86-0B81126EB596}" srcOrd="5" destOrd="0" parTransId="{1CA9C2A2-0CE9-464D-803D-4977EF515AB4}" sibTransId="{F5CE8436-B96B-41BC-BC31-EE5C1554DF9A}"/>
    <dgm:cxn modelId="{1F938B7F-4132-41BE-8AE5-EA71EBC4E927}" srcId="{D521526B-310B-40CF-AFCC-1DE26B9D5C2A}" destId="{AF457C14-77A1-4B85-B9BF-7FEF0BB5B3FD}" srcOrd="1" destOrd="0" parTransId="{C885860D-F0F6-4721-9AD1-D6A5BE6CEB5C}" sibTransId="{4AB3548A-1852-44CF-B2A4-B8C6AF3F6A9F}"/>
    <dgm:cxn modelId="{AFF5198A-7390-4AAF-8907-31D8C3F9C2B6}" type="presOf" srcId="{DD7FD580-C4F4-435D-9C62-3DC70693C0D2}" destId="{DD2196F6-327D-41ED-BE93-083D6093D415}" srcOrd="0" destOrd="0" presId="urn:microsoft.com/office/officeart/2005/8/layout/default"/>
    <dgm:cxn modelId="{A9379E8C-0B72-4EE9-9300-D8D0B6CA21AF}" type="presOf" srcId="{90D34C6C-8A89-4702-ADFB-97BE07E7FD48}" destId="{0A23B302-6F01-4553-8B96-E42D40243587}" srcOrd="0" destOrd="0" presId="urn:microsoft.com/office/officeart/2005/8/layout/default"/>
    <dgm:cxn modelId="{152B239D-5F75-4AF0-8BA3-D47637A075F9}" type="presOf" srcId="{D521526B-310B-40CF-AFCC-1DE26B9D5C2A}" destId="{CF7B582D-AF1B-498D-99B3-163B7E71776A}" srcOrd="0" destOrd="0" presId="urn:microsoft.com/office/officeart/2005/8/layout/default"/>
    <dgm:cxn modelId="{8FA987AE-949F-402E-9E04-CF5B46CBC40E}" srcId="{D521526B-310B-40CF-AFCC-1DE26B9D5C2A}" destId="{6333DC0F-DE6C-48B3-BBCB-F000A62CF12F}" srcOrd="2" destOrd="0" parTransId="{A7090A06-1EE5-4930-AA63-C1DE7395B1AB}" sibTransId="{BC886D9F-CD2B-4973-9CD9-735D1D740D89}"/>
    <dgm:cxn modelId="{381C5DCC-AD37-4441-8B4F-468B8A929DB1}" type="presOf" srcId="{61CC0D15-C500-4364-8E86-0B81126EB596}" destId="{106845BF-23C2-440A-8FE6-904DC43D1BE1}" srcOrd="0" destOrd="0" presId="urn:microsoft.com/office/officeart/2005/8/layout/default"/>
    <dgm:cxn modelId="{1A3D6EF3-5C85-41BF-B165-ACEAD0E6092B}" srcId="{D521526B-310B-40CF-AFCC-1DE26B9D5C2A}" destId="{90D34C6C-8A89-4702-ADFB-97BE07E7FD48}" srcOrd="0" destOrd="0" parTransId="{04B4696D-C136-4C70-870B-6C8852BEB8F6}" sibTransId="{89E1CC6E-A658-427C-AF36-34E50E825575}"/>
    <dgm:cxn modelId="{1BB269FF-8934-417D-8B5B-023575117149}" srcId="{D521526B-310B-40CF-AFCC-1DE26B9D5C2A}" destId="{DD7FD580-C4F4-435D-9C62-3DC70693C0D2}" srcOrd="3" destOrd="0" parTransId="{CCB687C0-59F0-486D-98AE-5475463AB067}" sibTransId="{28EC0C47-3B9F-439E-A363-062F517009F0}"/>
    <dgm:cxn modelId="{67D34887-0BF9-4A2A-A697-9C4F6F4334BB}" type="presParOf" srcId="{CF7B582D-AF1B-498D-99B3-163B7E71776A}" destId="{0A23B302-6F01-4553-8B96-E42D40243587}" srcOrd="0" destOrd="0" presId="urn:microsoft.com/office/officeart/2005/8/layout/default"/>
    <dgm:cxn modelId="{287FBA97-AF97-4988-B7C0-50D6AB9CB650}" type="presParOf" srcId="{CF7B582D-AF1B-498D-99B3-163B7E71776A}" destId="{79CC7D27-E649-4585-A977-C6780C7CE254}" srcOrd="1" destOrd="0" presId="urn:microsoft.com/office/officeart/2005/8/layout/default"/>
    <dgm:cxn modelId="{CA0D51B8-3AEF-402B-8986-FC0AA571D5A8}" type="presParOf" srcId="{CF7B582D-AF1B-498D-99B3-163B7E71776A}" destId="{D9BBB1D4-DF3F-4423-A986-7D86F6F2BCD2}" srcOrd="2" destOrd="0" presId="urn:microsoft.com/office/officeart/2005/8/layout/default"/>
    <dgm:cxn modelId="{402CAEF8-5CE0-4CCA-9935-AECB1DF44905}" type="presParOf" srcId="{CF7B582D-AF1B-498D-99B3-163B7E71776A}" destId="{AC0F47D6-0872-40DF-A933-CC27C522F5FE}" srcOrd="3" destOrd="0" presId="urn:microsoft.com/office/officeart/2005/8/layout/default"/>
    <dgm:cxn modelId="{5EC7F7D0-E893-48A6-A838-E28A30BD4F82}" type="presParOf" srcId="{CF7B582D-AF1B-498D-99B3-163B7E71776A}" destId="{059608A0-A0C8-4504-A399-9EA1C6BCAF45}" srcOrd="4" destOrd="0" presId="urn:microsoft.com/office/officeart/2005/8/layout/default"/>
    <dgm:cxn modelId="{412895FD-BF28-4D66-8385-6B056ADCBF84}" type="presParOf" srcId="{CF7B582D-AF1B-498D-99B3-163B7E71776A}" destId="{E2615DDD-766F-4608-8A98-BFD690B6F26D}" srcOrd="5" destOrd="0" presId="urn:microsoft.com/office/officeart/2005/8/layout/default"/>
    <dgm:cxn modelId="{919FB5F1-D973-4853-A15C-D40DA2692B71}" type="presParOf" srcId="{CF7B582D-AF1B-498D-99B3-163B7E71776A}" destId="{DD2196F6-327D-41ED-BE93-083D6093D415}" srcOrd="6" destOrd="0" presId="urn:microsoft.com/office/officeart/2005/8/layout/default"/>
    <dgm:cxn modelId="{7F372E86-7993-4FCD-B4FA-66692DAF3011}" type="presParOf" srcId="{CF7B582D-AF1B-498D-99B3-163B7E71776A}" destId="{B402C72B-4141-4995-8742-CC70CCB17835}" srcOrd="7" destOrd="0" presId="urn:microsoft.com/office/officeart/2005/8/layout/default"/>
    <dgm:cxn modelId="{6A92662D-FED9-44B2-AAE7-B46C7D5F05A9}" type="presParOf" srcId="{CF7B582D-AF1B-498D-99B3-163B7E71776A}" destId="{40CBBBC9-E7A8-47A1-B55C-13D0FCEDDDBF}" srcOrd="8" destOrd="0" presId="urn:microsoft.com/office/officeart/2005/8/layout/default"/>
    <dgm:cxn modelId="{BF56D105-CD04-49A6-A58E-60426EE5D24D}" type="presParOf" srcId="{CF7B582D-AF1B-498D-99B3-163B7E71776A}" destId="{7914F248-1D24-49EB-85EA-6A10F3656FDD}" srcOrd="9" destOrd="0" presId="urn:microsoft.com/office/officeart/2005/8/layout/default"/>
    <dgm:cxn modelId="{D077FF42-2FFE-46EF-AC17-BE9253A715D6}" type="presParOf" srcId="{CF7B582D-AF1B-498D-99B3-163B7E71776A}" destId="{106845BF-23C2-440A-8FE6-904DC43D1BE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hr-HR" sz="1800" b="1" noProof="0" dirty="0"/>
            <a:t>Slika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hr-HR" sz="1400" noProof="0" dirty="0"/>
            <a:t> Učitavanje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hr-HR" sz="1400" noProof="0" dirty="0"/>
            <a:t>Izdvajanje lica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hr-HR" sz="1800" b="1" noProof="0" dirty="0" err="1"/>
            <a:t>VGGFace</a:t>
          </a:r>
          <a:endParaRPr lang="hr-HR" sz="1800" b="1" noProof="0" dirty="0"/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hr-HR" sz="1400" noProof="0" dirty="0"/>
            <a:t>Vektor značajki</a:t>
          </a:r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hr-HR" sz="1400" noProof="0" dirty="0"/>
            <a:t>Usporedba</a:t>
          </a:r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hr-HR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hr-HR" sz="1400" noProof="0" dirty="0" err="1"/>
            <a:t>Predobrada</a:t>
          </a:r>
          <a:endParaRPr lang="hr-HR" sz="1400" noProof="0" dirty="0"/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hr-HR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hr-HR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Primjena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Neuronske mreže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Poznata rješenja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3B302-6F01-4553-8B96-E42D40243587}">
      <dsp:nvSpPr>
        <dsp:cNvPr id="0" name=""/>
        <dsp:cNvSpPr/>
      </dsp:nvSpPr>
      <dsp:spPr>
        <a:xfrm>
          <a:off x="3006" y="724"/>
          <a:ext cx="2385020" cy="143101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/>
            <a:t>Kut slikanja</a:t>
          </a:r>
          <a:endParaRPr lang="en-US" sz="3400" kern="1200"/>
        </a:p>
      </dsp:txBody>
      <dsp:txXfrm>
        <a:off x="3006" y="724"/>
        <a:ext cx="2385020" cy="1431012"/>
      </dsp:txXfrm>
    </dsp:sp>
    <dsp:sp modelId="{D9BBB1D4-DF3F-4423-A986-7D86F6F2BCD2}">
      <dsp:nvSpPr>
        <dsp:cNvPr id="0" name=""/>
        <dsp:cNvSpPr/>
      </dsp:nvSpPr>
      <dsp:spPr>
        <a:xfrm>
          <a:off x="2626528" y="724"/>
          <a:ext cx="2385020" cy="1431012"/>
        </a:xfrm>
        <a:prstGeom prst="rect">
          <a:avLst/>
        </a:prstGeom>
        <a:solidFill>
          <a:schemeClr val="accent5">
            <a:hueOff val="-47975"/>
            <a:satOff val="-1779"/>
            <a:lumOff val="2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/>
            <a:t>Osvjetljenje</a:t>
          </a:r>
          <a:endParaRPr lang="en-US" sz="3400" kern="1200"/>
        </a:p>
      </dsp:txBody>
      <dsp:txXfrm>
        <a:off x="2626528" y="724"/>
        <a:ext cx="2385020" cy="1431012"/>
      </dsp:txXfrm>
    </dsp:sp>
    <dsp:sp modelId="{059608A0-A0C8-4504-A399-9EA1C6BCAF45}">
      <dsp:nvSpPr>
        <dsp:cNvPr id="0" name=""/>
        <dsp:cNvSpPr/>
      </dsp:nvSpPr>
      <dsp:spPr>
        <a:xfrm>
          <a:off x="5250051" y="724"/>
          <a:ext cx="2385020" cy="1431012"/>
        </a:xfrm>
        <a:prstGeom prst="rect">
          <a:avLst/>
        </a:prstGeom>
        <a:solidFill>
          <a:schemeClr val="accent5">
            <a:hueOff val="-95949"/>
            <a:satOff val="-3559"/>
            <a:lumOff val="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/>
            <a:t>Starenje</a:t>
          </a:r>
          <a:endParaRPr lang="en-US" sz="3400" kern="1200"/>
        </a:p>
      </dsp:txBody>
      <dsp:txXfrm>
        <a:off x="5250051" y="724"/>
        <a:ext cx="2385020" cy="1431012"/>
      </dsp:txXfrm>
    </dsp:sp>
    <dsp:sp modelId="{DD2196F6-327D-41ED-BE93-083D6093D415}">
      <dsp:nvSpPr>
        <dsp:cNvPr id="0" name=""/>
        <dsp:cNvSpPr/>
      </dsp:nvSpPr>
      <dsp:spPr>
        <a:xfrm>
          <a:off x="7873573" y="724"/>
          <a:ext cx="2385020" cy="1431012"/>
        </a:xfrm>
        <a:prstGeom prst="rect">
          <a:avLst/>
        </a:prstGeom>
        <a:solidFill>
          <a:schemeClr val="accent5">
            <a:hueOff val="-143924"/>
            <a:satOff val="-5338"/>
            <a:lumOff val="8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/>
            <a:t>Šminka</a:t>
          </a:r>
          <a:endParaRPr lang="en-US" sz="3400" kern="1200"/>
        </a:p>
      </dsp:txBody>
      <dsp:txXfrm>
        <a:off x="7873573" y="724"/>
        <a:ext cx="2385020" cy="1431012"/>
      </dsp:txXfrm>
    </dsp:sp>
    <dsp:sp modelId="{40CBBBC9-E7A8-47A1-B55C-13D0FCEDDDBF}">
      <dsp:nvSpPr>
        <dsp:cNvPr id="0" name=""/>
        <dsp:cNvSpPr/>
      </dsp:nvSpPr>
      <dsp:spPr>
        <a:xfrm>
          <a:off x="2626528" y="1670238"/>
          <a:ext cx="2385020" cy="1431012"/>
        </a:xfrm>
        <a:prstGeom prst="rect">
          <a:avLst/>
        </a:prstGeom>
        <a:solidFill>
          <a:schemeClr val="accent5">
            <a:hueOff val="-191898"/>
            <a:satOff val="-7118"/>
            <a:lumOff val="11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/>
            <a:t>Dodaci</a:t>
          </a:r>
          <a:endParaRPr lang="en-US" sz="3400" kern="1200"/>
        </a:p>
      </dsp:txBody>
      <dsp:txXfrm>
        <a:off x="2626528" y="1670238"/>
        <a:ext cx="2385020" cy="1431012"/>
      </dsp:txXfrm>
    </dsp:sp>
    <dsp:sp modelId="{106845BF-23C2-440A-8FE6-904DC43D1BE1}">
      <dsp:nvSpPr>
        <dsp:cNvPr id="0" name=""/>
        <dsp:cNvSpPr/>
      </dsp:nvSpPr>
      <dsp:spPr>
        <a:xfrm>
          <a:off x="5250051" y="1670238"/>
          <a:ext cx="2385020" cy="1431012"/>
        </a:xfrm>
        <a:prstGeom prst="rect">
          <a:avLst/>
        </a:prstGeom>
        <a:solidFill>
          <a:schemeClr val="accent5">
            <a:hueOff val="-239873"/>
            <a:satOff val="-8897"/>
            <a:lumOff val="1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3400" kern="1200"/>
            <a:t>Šum</a:t>
          </a:r>
          <a:endParaRPr lang="en-US" sz="3400" kern="1200"/>
        </a:p>
      </dsp:txBody>
      <dsp:txXfrm>
        <a:off x="5250051" y="1670238"/>
        <a:ext cx="2385020" cy="1431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b="1" kern="1200" noProof="0" dirty="0"/>
            <a:t>Slika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noProof="0" dirty="0"/>
            <a:t> Učitavanje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noProof="0" dirty="0"/>
            <a:t>Izdvajanje lica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noProof="0" dirty="0" err="1"/>
            <a:t>Predobrada</a:t>
          </a:r>
          <a:endParaRPr lang="hr-HR" sz="1400" kern="1200" noProof="0" dirty="0"/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800" b="1" kern="1200" noProof="0" dirty="0" err="1"/>
            <a:t>VGGFace</a:t>
          </a:r>
          <a:endParaRPr lang="hr-HR" sz="1800" b="1" kern="1200" noProof="0" dirty="0"/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noProof="0" dirty="0"/>
            <a:t>Vektor značajki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marL="0" lvl="0" indent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400" kern="1200" noProof="0" dirty="0"/>
            <a:t>Usporedba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kona za okomiti kruti popis"/>
  <dgm:desc val="Koristi se za prikaz niza slika od vrha do dna s tekstom razine 1 ili razine 1 i razine 2 grupiranim u oblik. Najbolje funkcionira s ikonama ili malim slikama s dužim opisima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03599-BFED-49C8-BDDF-E186956C6503}" type="datetime1">
              <a:rPr lang="hr-HR" smtClean="0"/>
              <a:t>19.1.2020.</a:t>
            </a:fld>
            <a:endParaRPr lang="hr-HR" dirty="0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F28CE-286B-447E-9B2F-C6182511F883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39786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noProof="0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32803-205E-4A86-8154-AD0134B021E9}" type="datetime1">
              <a:rPr lang="hr-HR" smtClean="0"/>
              <a:pPr/>
              <a:t>19.1.2020.</a:t>
            </a:fld>
            <a:endParaRPr lang="hr-HR" dirty="0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noProof="0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 noProof="0"/>
              <a:t>Uredite stilove teksta matrice</a:t>
            </a:r>
          </a:p>
          <a:p>
            <a:pPr lvl="1"/>
            <a:r>
              <a:rPr lang="hr-HR" noProof="0"/>
              <a:t>Druga razina</a:t>
            </a:r>
          </a:p>
          <a:p>
            <a:pPr lvl="2"/>
            <a:r>
              <a:rPr lang="hr-HR" noProof="0"/>
              <a:t>Treća razina</a:t>
            </a:r>
          </a:p>
          <a:p>
            <a:pPr lvl="3"/>
            <a:r>
              <a:rPr lang="hr-HR" noProof="0"/>
              <a:t>Četvrta razina</a:t>
            </a:r>
          </a:p>
          <a:p>
            <a:pPr lvl="4"/>
            <a:r>
              <a:rPr lang="hr-HR" noProof="0"/>
              <a:t>Peta razina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noProof="0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7CFD7-73C5-4C47-8C96-28ACFDD110CA}" type="slidenum">
              <a:rPr lang="hr-HR" noProof="0" smtClean="0"/>
              <a:t>‹#›</a:t>
            </a:fld>
            <a:endParaRPr lang="hr-HR" noProof="0"/>
          </a:p>
        </p:txBody>
      </p:sp>
    </p:spTree>
    <p:extLst>
      <p:ext uri="{BB962C8B-B14F-4D97-AF65-F5344CB8AC3E}">
        <p14:creationId xmlns:p14="http://schemas.microsoft.com/office/powerpoint/2010/main" val="82472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7CFD7-73C5-4C47-8C96-28ACFDD110CA}" type="slidenum">
              <a:rPr lang="hr-HR" smtClean="0"/>
              <a:t>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2365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7CFD7-73C5-4C47-8C96-28ACFDD110CA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2064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7CFD7-73C5-4C47-8C96-28ACFDD110CA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530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7CFD7-73C5-4C47-8C96-28ACFDD110CA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669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7CFD7-73C5-4C47-8C96-28ACFDD110CA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4425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r-HR" noProof="0"/>
              <a:t>Kliknite da biste uredili stil podnaslova matrice</a:t>
            </a:r>
            <a:endParaRPr lang="hr-HR" noProof="0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7346E2-8089-45F6-BBB0-B29D587677D0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DC14E5-9B39-4FA5-B4BE-4A99542CFF55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Okomiti tekst s rezerviranim mjestom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A518DB-7303-4A8F-A4A5-9EABE66AB09B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90C98-41FA-4FFE-BBC1-09BDA5801EFF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D0D5C-CE79-47F0-8A49-42329180F1A1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8" name="Rezervirano mjesto za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92D4B-C470-4722-9FCB-CAD364F2916A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9" name="Rezervirano mjesto za podnožj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10" name="Rezervirano mjesto za broj slajd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4" name="Rezervirano mjesto za sadržaj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6" name="Rezervirano mjesto za sadržaj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11" name="Rezervirano mjesto za tekst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7" name="Rezervirano mjesto za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02DE2-2E5E-40FF-B02B-301620286199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8" name="Rezervirano mjesto za podnožj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9" name="Rezervirano mjesto za broj slajd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pPr/>
              <a:t>‹#›</a:t>
            </a:fld>
            <a:endParaRPr lang="hr-HR" noProof="0" dirty="0"/>
          </a:p>
        </p:txBody>
      </p:sp>
      <p:sp>
        <p:nvSpPr>
          <p:cNvPr id="10" name="Naslov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B06D1B-8AFD-4083-A820-E20563CCF8F9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4" name="Rezervirano mjesto za podnožj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5" name="Rezervirano mjesto za broj slajd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425B4F-49F2-4F42-B813-6FE538D490F5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3" name="Rezervirano mjesto za podnožj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4" name="Rezervirano mjesto za broj slajd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avokutnik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adržaj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r-HR" noProof="0"/>
              <a:t>Kliknite da biste uredili matrice</a:t>
            </a:r>
          </a:p>
          <a:p>
            <a:pPr lvl="1" rtl="0"/>
            <a:r>
              <a:rPr lang="hr-HR" noProof="0"/>
              <a:t>Druga razina</a:t>
            </a:r>
          </a:p>
          <a:p>
            <a:pPr lvl="2" rtl="0"/>
            <a:r>
              <a:rPr lang="hr-HR" noProof="0"/>
              <a:t>Treća razina</a:t>
            </a:r>
          </a:p>
          <a:p>
            <a:pPr lvl="3" rtl="0"/>
            <a:r>
              <a:rPr lang="hr-HR" noProof="0"/>
              <a:t>Četvrta razina</a:t>
            </a:r>
          </a:p>
          <a:p>
            <a:pPr lvl="4" rtl="0"/>
            <a:r>
              <a:rPr lang="hr-HR" noProof="0"/>
              <a:t>Peta razina stilove teksta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9" name="Rezervirano mjesto za datum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3562C-B2D5-4882-B7C6-74F35E8665D1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10" name="Rezervirano mjesto za podnožj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11" name="Rezervirano mjesto za broj slajd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ravokutnik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slov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r-HR" noProof="0"/>
              <a:t>Kliknite da biste uredili stil naslova matrice</a:t>
            </a:r>
            <a:endParaRPr lang="hr-HR" noProof="0" dirty="0"/>
          </a:p>
        </p:txBody>
      </p:sp>
      <p:sp>
        <p:nvSpPr>
          <p:cNvPr id="3" name="Rezervirano mjesto za sliku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r-HR" noProof="0"/>
              <a:t>Kliknite ikonu da biste dodali  sliku</a:t>
            </a:r>
            <a:endParaRPr lang="hr-HR" noProof="0" dirty="0"/>
          </a:p>
        </p:txBody>
      </p:sp>
      <p:sp>
        <p:nvSpPr>
          <p:cNvPr id="4" name="Rezervirano mjesto za tekst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r-HR" noProof="0"/>
              <a:t>Kliknite da biste uredili matrice</a:t>
            </a:r>
          </a:p>
        </p:txBody>
      </p:sp>
      <p:sp>
        <p:nvSpPr>
          <p:cNvPr id="8" name="Rezervirano mjesto za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55837B4-94B5-4F15-AD42-BCAEF73FBE2E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9" name="Rezervirano mjesto za podnožj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10" name="Rezervirano mjesto za broj slajd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r-HR" noProof="0" smtClean="0"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 naslov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r-HR" noProof="0" dirty="0"/>
              <a:t>Kliknite da biste uredili stil naslova matrice</a:t>
            </a:r>
          </a:p>
        </p:txBody>
      </p:sp>
      <p:sp>
        <p:nvSpPr>
          <p:cNvPr id="3" name="Rezervirano mjesto za tekst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r-HR" noProof="0" dirty="0"/>
              <a:t>Uređivanje stilova teksta matrice</a:t>
            </a:r>
          </a:p>
          <a:p>
            <a:pPr lvl="1" rtl="0"/>
            <a:r>
              <a:rPr lang="hr-HR" noProof="0" dirty="0"/>
              <a:t>Druga razina</a:t>
            </a:r>
          </a:p>
          <a:p>
            <a:pPr lvl="2" rtl="0"/>
            <a:r>
              <a:rPr lang="hr-HR" noProof="0" dirty="0"/>
              <a:t>Treća razina</a:t>
            </a:r>
          </a:p>
          <a:p>
            <a:pPr lvl="3" rtl="0"/>
            <a:r>
              <a:rPr lang="hr-HR" noProof="0" dirty="0"/>
              <a:t>Četvrta razina</a:t>
            </a:r>
          </a:p>
          <a:p>
            <a:pPr lvl="4" rtl="0"/>
            <a:r>
              <a:rPr lang="hr-HR" noProof="0" dirty="0"/>
              <a:t>Peta razina</a:t>
            </a:r>
          </a:p>
        </p:txBody>
      </p:sp>
      <p:sp>
        <p:nvSpPr>
          <p:cNvPr id="4" name="Rezervirano mjesto za datum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1DB1B17-3A36-485B-B1AB-DADFB851D58E}" type="datetime1">
              <a:rPr lang="hr-HR" noProof="0" smtClean="0"/>
              <a:t>19.1.2020.</a:t>
            </a:fld>
            <a:endParaRPr lang="hr-HR" noProof="0" dirty="0"/>
          </a:p>
        </p:txBody>
      </p:sp>
      <p:sp>
        <p:nvSpPr>
          <p:cNvPr id="5" name="Rezervirano mjesto za podnožj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r-HR" noProof="0" dirty="0"/>
              <a:t>
              </a:t>
            </a:r>
          </a:p>
        </p:txBody>
      </p:sp>
      <p:sp>
        <p:nvSpPr>
          <p:cNvPr id="6" name="Rezervirano mjesto za broj slajd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r-HR" noProof="0" smtClean="0"/>
              <a:pPr/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kutnik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r-HR" sz="3000" dirty="0">
                <a:solidFill>
                  <a:schemeClr val="tx1"/>
                </a:solidFill>
              </a:rPr>
              <a:t>OBRADA SLIKE I RAČUNALNI VID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r>
              <a:rPr lang="hr-HR" sz="1800" dirty="0">
                <a:solidFill>
                  <a:schemeClr val="tx1"/>
                </a:solidFill>
              </a:rPr>
              <a:t>Prepoznavanje lica pomoću </a:t>
            </a:r>
            <a:r>
              <a:rPr lang="hr-HR" sz="1800" dirty="0" err="1">
                <a:solidFill>
                  <a:schemeClr val="tx1"/>
                </a:solidFill>
              </a:rPr>
              <a:t>pretrenirane</a:t>
            </a:r>
            <a:r>
              <a:rPr lang="hr-HR" sz="1800" dirty="0">
                <a:solidFill>
                  <a:schemeClr val="tx1"/>
                </a:solidFill>
              </a:rPr>
              <a:t> duboke neuronske mreže</a:t>
            </a:r>
          </a:p>
        </p:txBody>
      </p:sp>
      <p:pic>
        <p:nvPicPr>
          <p:cNvPr id="5" name="Slika 4" descr="Financijski brojevi za trgovinu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Pravokutnik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12" name="Pravokutnik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hr-HR" dirty="0">
                <a:solidFill>
                  <a:schemeClr val="bg1"/>
                </a:solidFill>
              </a:rPr>
              <a:t>STATE OF THE ART</a:t>
            </a:r>
          </a:p>
        </p:txBody>
      </p:sp>
      <p:pic>
        <p:nvPicPr>
          <p:cNvPr id="4" name="Slika 3" descr="Financijski brojevi za trgovinu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Rezervirano mjesto za sadržaj 2" descr="Grafičke oznake ikona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0083783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rtlCol="0">
            <a:normAutofit/>
          </a:bodyPr>
          <a:lstStyle/>
          <a:p>
            <a:pPr rtl="0"/>
            <a:r>
              <a:rPr lang="hr-HR"/>
              <a:t>PROBLEMATIKA</a:t>
            </a:r>
          </a:p>
        </p:txBody>
      </p:sp>
      <p:graphicFrame>
        <p:nvGraphicFramePr>
          <p:cNvPr id="34" name="Rezervirano mjesto sadržaja 3">
            <a:extLst>
              <a:ext uri="{FF2B5EF4-FFF2-40B4-BE49-F238E27FC236}">
                <a16:creationId xmlns:a16="http://schemas.microsoft.com/office/drawing/2014/main" id="{37A5E576-C1B3-4EA5-8E70-8196E46AB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63890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Pravokutnik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20" name="Pravokutnik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r-HR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hr-HR" dirty="0">
                <a:solidFill>
                  <a:srgbClr val="FFFFFF"/>
                </a:solidFill>
              </a:rPr>
              <a:t>VGG Face</a:t>
            </a:r>
          </a:p>
        </p:txBody>
      </p:sp>
      <p:graphicFrame>
        <p:nvGraphicFramePr>
          <p:cNvPr id="12" name="Rezervirano mjesto za sadržaj 3" descr="Kružna vremenska traka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0839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559FF4C-F964-48FC-BCB9-6693F91F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REZULTATI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3F4380F-57C8-46BA-AC5C-205ED81E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Točno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predviđa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osobu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čak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je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izmjenjena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Slika 6" descr="Slika na kojoj se prikazuje osoba, na otvorenom, muškarac, nošenje&#10;&#10;Opis je automatski generiran">
            <a:extLst>
              <a:ext uri="{FF2B5EF4-FFF2-40B4-BE49-F238E27FC236}">
                <a16:creationId xmlns:a16="http://schemas.microsoft.com/office/drawing/2014/main" id="{2EE451C7-F619-48FD-8512-3D59ED9C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64" y="587858"/>
            <a:ext cx="2575019" cy="3301307"/>
          </a:xfrm>
          <a:prstGeom prst="rect">
            <a:avLst/>
          </a:prstGeom>
        </p:spPr>
      </p:pic>
      <p:pic>
        <p:nvPicPr>
          <p:cNvPr id="5" name="Slika 4" descr="Slika na kojoj se prikazuje na zatvorenom, osoba, kravata, muškarac&#10;&#10;Opis je automatski generiran">
            <a:extLst>
              <a:ext uri="{FF2B5EF4-FFF2-40B4-BE49-F238E27FC236}">
                <a16:creationId xmlns:a16="http://schemas.microsoft.com/office/drawing/2014/main" id="{70DE7C55-75B9-43A6-A783-F2233F38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87858"/>
            <a:ext cx="2740084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DD51551-4EF8-44E0-A545-E529AD36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NETOČNA PREDVIĐANJA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CEA3DB7-65BB-46E1-8E71-2A1A2385C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5688535"/>
            <a:ext cx="6801612" cy="5361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jako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teškim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uvjetima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ipak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krive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rezultate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Slika 4" descr="Slika na kojoj se prikazuje osoba, muškarac, kravata, poziranje&#10;&#10;Opis je automatski generiran">
            <a:extLst>
              <a:ext uri="{FF2B5EF4-FFF2-40B4-BE49-F238E27FC236}">
                <a16:creationId xmlns:a16="http://schemas.microsoft.com/office/drawing/2014/main" id="{F436D7C3-6D52-4808-B4DA-67BD715B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608" y="587858"/>
            <a:ext cx="2088076" cy="3301307"/>
          </a:xfrm>
          <a:prstGeom prst="rect">
            <a:avLst/>
          </a:prstGeom>
        </p:spPr>
      </p:pic>
      <p:pic>
        <p:nvPicPr>
          <p:cNvPr id="7" name="Slika 6" descr="Slika na kojoj se prikazuje košulja, mutno&#10;&#10;Opis je automatski generiran">
            <a:extLst>
              <a:ext uri="{FF2B5EF4-FFF2-40B4-BE49-F238E27FC236}">
                <a16:creationId xmlns:a16="http://schemas.microsoft.com/office/drawing/2014/main" id="{58733504-B07F-4164-88D9-49A079F79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587858"/>
            <a:ext cx="2236635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1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hr-HR" dirty="0">
                <a:solidFill>
                  <a:schemeClr val="bg1"/>
                </a:solidFill>
              </a:rPr>
              <a:t>Hvala</a:t>
            </a:r>
          </a:p>
        </p:txBody>
      </p:sp>
      <p:pic>
        <p:nvPicPr>
          <p:cNvPr id="4" name="Slika 3" descr="Ruka s olovkom koja pokazuje financijske brojeve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Rezervirano mjesto za sadržaj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hr-HR" dirty="0">
                <a:solidFill>
                  <a:schemeClr val="bg1"/>
                </a:solidFill>
              </a:rPr>
              <a:t>Ivan Jakab</a:t>
            </a:r>
          </a:p>
          <a:p>
            <a:pPr rtl="0"/>
            <a:r>
              <a:rPr lang="hr-HR" dirty="0">
                <a:solidFill>
                  <a:schemeClr val="bg1"/>
                </a:solidFill>
              </a:rPr>
              <a:t>ijakab@etfos.hr</a:t>
            </a: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{AA40EEF0-4748-4224-8D5E-FE3C83999882}tf66925244</Template>
  <TotalTime>0</TotalTime>
  <Words>75</Words>
  <Application>Microsoft Office PowerPoint</Application>
  <PresentationFormat>Široki zaslon</PresentationFormat>
  <Paragraphs>33</Paragraphs>
  <Slides>7</Slides>
  <Notes>5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Paket</vt:lpstr>
      <vt:lpstr>OBRADA SLIKE I RAČUNALNI VID</vt:lpstr>
      <vt:lpstr>STATE OF THE ART</vt:lpstr>
      <vt:lpstr>PROBLEMATIKA</vt:lpstr>
      <vt:lpstr>VGG Face</vt:lpstr>
      <vt:lpstr>REZULTATI</vt:lpstr>
      <vt:lpstr>NETOČNA PREDVIĐANJA</vt:lpstr>
      <vt:lpstr>Hvala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2020-01-19T14:19:18Z</dcterms:created>
  <dcterms:modified xsi:type="dcterms:W3CDTF">2020-01-19T14:49:46Z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