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student+performance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student+performance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3385B-90A4-4766-B560-C0C2BB641AC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AD495E-6268-4005-A3B5-5459FE22C4D6}">
      <dgm:prSet/>
      <dgm:spPr/>
      <dgm:t>
        <a:bodyPr/>
        <a:lstStyle/>
        <a:p>
          <a:r>
            <a:rPr lang="en-US"/>
            <a:t>Izvor </a:t>
          </a:r>
          <a:r>
            <a:rPr lang="en-US">
              <a:hlinkClick xmlns:r="http://schemas.openxmlformats.org/officeDocument/2006/relationships" r:id="rId1"/>
            </a:rPr>
            <a:t>UCI</a:t>
          </a:r>
          <a:endParaRPr lang="en-US"/>
        </a:p>
      </dgm:t>
    </dgm:pt>
    <dgm:pt modelId="{A64EB989-669A-43B9-8828-58EBF71883AD}" type="parTrans" cxnId="{DAE30F24-A216-49CE-B724-967C8CE8C1B7}">
      <dgm:prSet/>
      <dgm:spPr/>
      <dgm:t>
        <a:bodyPr/>
        <a:lstStyle/>
        <a:p>
          <a:endParaRPr lang="en-US"/>
        </a:p>
      </dgm:t>
    </dgm:pt>
    <dgm:pt modelId="{C13E93F5-F6FC-447D-AEC0-33DED7849329}" type="sibTrans" cxnId="{DAE30F24-A216-49CE-B724-967C8CE8C1B7}">
      <dgm:prSet/>
      <dgm:spPr/>
      <dgm:t>
        <a:bodyPr/>
        <a:lstStyle/>
        <a:p>
          <a:endParaRPr lang="en-US"/>
        </a:p>
      </dgm:t>
    </dgm:pt>
    <dgm:pt modelId="{859717A2-5A61-43E9-B4CA-00C24D253119}">
      <dgm:prSet/>
      <dgm:spPr/>
      <dgm:t>
        <a:bodyPr/>
        <a:lstStyle/>
        <a:p>
          <a:r>
            <a:rPr lang="en-US"/>
            <a:t>33 značajke</a:t>
          </a:r>
        </a:p>
      </dgm:t>
    </dgm:pt>
    <dgm:pt modelId="{B825ECE8-CA80-4457-9FE4-C3AFA11039A9}" type="parTrans" cxnId="{4D3BB25C-9582-4AD6-A42E-C77A2342C247}">
      <dgm:prSet/>
      <dgm:spPr/>
      <dgm:t>
        <a:bodyPr/>
        <a:lstStyle/>
        <a:p>
          <a:endParaRPr lang="en-US"/>
        </a:p>
      </dgm:t>
    </dgm:pt>
    <dgm:pt modelId="{46C8E468-CC92-4896-8D65-DE33DE374812}" type="sibTrans" cxnId="{4D3BB25C-9582-4AD6-A42E-C77A2342C247}">
      <dgm:prSet/>
      <dgm:spPr/>
      <dgm:t>
        <a:bodyPr/>
        <a:lstStyle/>
        <a:p>
          <a:endParaRPr lang="en-US"/>
        </a:p>
      </dgm:t>
    </dgm:pt>
    <dgm:pt modelId="{AFAE08F3-1F23-4AAE-8DAE-557CA2CB3C10}">
      <dgm:prSet/>
      <dgm:spPr/>
      <dgm:t>
        <a:bodyPr/>
        <a:lstStyle/>
        <a:p>
          <a:r>
            <a:rPr lang="en-US"/>
            <a:t>395 instanci</a:t>
          </a:r>
        </a:p>
      </dgm:t>
    </dgm:pt>
    <dgm:pt modelId="{D17D4CE4-71BF-4A9C-A5EC-E94BE5898F54}" type="parTrans" cxnId="{05B49D87-B209-4283-A183-FFBFFE3E3B6F}">
      <dgm:prSet/>
      <dgm:spPr/>
      <dgm:t>
        <a:bodyPr/>
        <a:lstStyle/>
        <a:p>
          <a:endParaRPr lang="en-US"/>
        </a:p>
      </dgm:t>
    </dgm:pt>
    <dgm:pt modelId="{F1B63D84-A91C-45B1-BF1B-153A1880400C}" type="sibTrans" cxnId="{05B49D87-B209-4283-A183-FFBFFE3E3B6F}">
      <dgm:prSet/>
      <dgm:spPr/>
      <dgm:t>
        <a:bodyPr/>
        <a:lstStyle/>
        <a:p>
          <a:endParaRPr lang="en-US"/>
        </a:p>
      </dgm:t>
    </dgm:pt>
    <dgm:pt modelId="{0A085E3E-D582-BD41-8F3B-F500BC7E7221}" type="pres">
      <dgm:prSet presAssocID="{C103385B-90A4-4766-B560-C0C2BB641ACD}" presName="vert0" presStyleCnt="0">
        <dgm:presLayoutVars>
          <dgm:dir/>
          <dgm:animOne val="branch"/>
          <dgm:animLvl val="lvl"/>
        </dgm:presLayoutVars>
      </dgm:prSet>
      <dgm:spPr/>
    </dgm:pt>
    <dgm:pt modelId="{4D409B15-1A5C-014E-98AF-90BA21C1E33D}" type="pres">
      <dgm:prSet presAssocID="{99AD495E-6268-4005-A3B5-5459FE22C4D6}" presName="thickLine" presStyleLbl="alignNode1" presStyleIdx="0" presStyleCnt="3"/>
      <dgm:spPr/>
    </dgm:pt>
    <dgm:pt modelId="{F6FBC763-25D2-8947-A513-1B6A56C12F0D}" type="pres">
      <dgm:prSet presAssocID="{99AD495E-6268-4005-A3B5-5459FE22C4D6}" presName="horz1" presStyleCnt="0"/>
      <dgm:spPr/>
    </dgm:pt>
    <dgm:pt modelId="{F47A98FD-E4E0-5D42-A35E-5E89C0EF0423}" type="pres">
      <dgm:prSet presAssocID="{99AD495E-6268-4005-A3B5-5459FE22C4D6}" presName="tx1" presStyleLbl="revTx" presStyleIdx="0" presStyleCnt="3"/>
      <dgm:spPr/>
    </dgm:pt>
    <dgm:pt modelId="{5183F5D9-3EAB-9B4D-B834-E04CA753CE6E}" type="pres">
      <dgm:prSet presAssocID="{99AD495E-6268-4005-A3B5-5459FE22C4D6}" presName="vert1" presStyleCnt="0"/>
      <dgm:spPr/>
    </dgm:pt>
    <dgm:pt modelId="{AC998247-9BDC-0E4D-B122-D8E5253FD9F8}" type="pres">
      <dgm:prSet presAssocID="{859717A2-5A61-43E9-B4CA-00C24D253119}" presName="thickLine" presStyleLbl="alignNode1" presStyleIdx="1" presStyleCnt="3"/>
      <dgm:spPr/>
    </dgm:pt>
    <dgm:pt modelId="{F6F85711-3D03-674F-9689-7187BD9B060E}" type="pres">
      <dgm:prSet presAssocID="{859717A2-5A61-43E9-B4CA-00C24D253119}" presName="horz1" presStyleCnt="0"/>
      <dgm:spPr/>
    </dgm:pt>
    <dgm:pt modelId="{AB773D71-8F45-5C4E-923B-89A8CA7D5796}" type="pres">
      <dgm:prSet presAssocID="{859717A2-5A61-43E9-B4CA-00C24D253119}" presName="tx1" presStyleLbl="revTx" presStyleIdx="1" presStyleCnt="3"/>
      <dgm:spPr/>
    </dgm:pt>
    <dgm:pt modelId="{89D63A33-6AA0-774D-AC68-7D146D256999}" type="pres">
      <dgm:prSet presAssocID="{859717A2-5A61-43E9-B4CA-00C24D253119}" presName="vert1" presStyleCnt="0"/>
      <dgm:spPr/>
    </dgm:pt>
    <dgm:pt modelId="{2AE20CD8-2DCF-BE4A-AAB0-3AA31ADF9AF8}" type="pres">
      <dgm:prSet presAssocID="{AFAE08F3-1F23-4AAE-8DAE-557CA2CB3C10}" presName="thickLine" presStyleLbl="alignNode1" presStyleIdx="2" presStyleCnt="3"/>
      <dgm:spPr/>
    </dgm:pt>
    <dgm:pt modelId="{9FC9F916-DFBA-8B46-B160-6E2E03ADA3A4}" type="pres">
      <dgm:prSet presAssocID="{AFAE08F3-1F23-4AAE-8DAE-557CA2CB3C10}" presName="horz1" presStyleCnt="0"/>
      <dgm:spPr/>
    </dgm:pt>
    <dgm:pt modelId="{8A293D7D-B440-7847-8924-ED2639A6F09F}" type="pres">
      <dgm:prSet presAssocID="{AFAE08F3-1F23-4AAE-8DAE-557CA2CB3C10}" presName="tx1" presStyleLbl="revTx" presStyleIdx="2" presStyleCnt="3"/>
      <dgm:spPr/>
    </dgm:pt>
    <dgm:pt modelId="{8DF63986-F66F-C949-9106-6AA6111BF607}" type="pres">
      <dgm:prSet presAssocID="{AFAE08F3-1F23-4AAE-8DAE-557CA2CB3C10}" presName="vert1" presStyleCnt="0"/>
      <dgm:spPr/>
    </dgm:pt>
  </dgm:ptLst>
  <dgm:cxnLst>
    <dgm:cxn modelId="{4AC58D18-E521-A54D-B3BD-07FB027199CA}" type="presOf" srcId="{C103385B-90A4-4766-B560-C0C2BB641ACD}" destId="{0A085E3E-D582-BD41-8F3B-F500BC7E7221}" srcOrd="0" destOrd="0" presId="urn:microsoft.com/office/officeart/2008/layout/LinedList"/>
    <dgm:cxn modelId="{DAE30F24-A216-49CE-B724-967C8CE8C1B7}" srcId="{C103385B-90A4-4766-B560-C0C2BB641ACD}" destId="{99AD495E-6268-4005-A3B5-5459FE22C4D6}" srcOrd="0" destOrd="0" parTransId="{A64EB989-669A-43B9-8828-58EBF71883AD}" sibTransId="{C13E93F5-F6FC-447D-AEC0-33DED7849329}"/>
    <dgm:cxn modelId="{0EA48851-9B3D-7E40-85EB-E2C572EFEBB9}" type="presOf" srcId="{AFAE08F3-1F23-4AAE-8DAE-557CA2CB3C10}" destId="{8A293D7D-B440-7847-8924-ED2639A6F09F}" srcOrd="0" destOrd="0" presId="urn:microsoft.com/office/officeart/2008/layout/LinedList"/>
    <dgm:cxn modelId="{4D3BB25C-9582-4AD6-A42E-C77A2342C247}" srcId="{C103385B-90A4-4766-B560-C0C2BB641ACD}" destId="{859717A2-5A61-43E9-B4CA-00C24D253119}" srcOrd="1" destOrd="0" parTransId="{B825ECE8-CA80-4457-9FE4-C3AFA11039A9}" sibTransId="{46C8E468-CC92-4896-8D65-DE33DE374812}"/>
    <dgm:cxn modelId="{84623465-DE50-4049-BFBB-3A906454E29C}" type="presOf" srcId="{99AD495E-6268-4005-A3B5-5459FE22C4D6}" destId="{F47A98FD-E4E0-5D42-A35E-5E89C0EF0423}" srcOrd="0" destOrd="0" presId="urn:microsoft.com/office/officeart/2008/layout/LinedList"/>
    <dgm:cxn modelId="{05B49D87-B209-4283-A183-FFBFFE3E3B6F}" srcId="{C103385B-90A4-4766-B560-C0C2BB641ACD}" destId="{AFAE08F3-1F23-4AAE-8DAE-557CA2CB3C10}" srcOrd="2" destOrd="0" parTransId="{D17D4CE4-71BF-4A9C-A5EC-E94BE5898F54}" sibTransId="{F1B63D84-A91C-45B1-BF1B-153A1880400C}"/>
    <dgm:cxn modelId="{5573648A-EDA3-CC46-85AE-B17640550C82}" type="presOf" srcId="{859717A2-5A61-43E9-B4CA-00C24D253119}" destId="{AB773D71-8F45-5C4E-923B-89A8CA7D5796}" srcOrd="0" destOrd="0" presId="urn:microsoft.com/office/officeart/2008/layout/LinedList"/>
    <dgm:cxn modelId="{BE12C8D5-C5C1-2F4A-BF49-3F28A5EF9BE2}" type="presParOf" srcId="{0A085E3E-D582-BD41-8F3B-F500BC7E7221}" destId="{4D409B15-1A5C-014E-98AF-90BA21C1E33D}" srcOrd="0" destOrd="0" presId="urn:microsoft.com/office/officeart/2008/layout/LinedList"/>
    <dgm:cxn modelId="{64D79EFF-616F-4248-BC40-3ADB89F6F5B3}" type="presParOf" srcId="{0A085E3E-D582-BD41-8F3B-F500BC7E7221}" destId="{F6FBC763-25D2-8947-A513-1B6A56C12F0D}" srcOrd="1" destOrd="0" presId="urn:microsoft.com/office/officeart/2008/layout/LinedList"/>
    <dgm:cxn modelId="{ACFAE604-4FB7-4F42-94C9-48DB81F9DC82}" type="presParOf" srcId="{F6FBC763-25D2-8947-A513-1B6A56C12F0D}" destId="{F47A98FD-E4E0-5D42-A35E-5E89C0EF0423}" srcOrd="0" destOrd="0" presId="urn:microsoft.com/office/officeart/2008/layout/LinedList"/>
    <dgm:cxn modelId="{8CC2A24C-601B-304F-A88F-9D583F185D6D}" type="presParOf" srcId="{F6FBC763-25D2-8947-A513-1B6A56C12F0D}" destId="{5183F5D9-3EAB-9B4D-B834-E04CA753CE6E}" srcOrd="1" destOrd="0" presId="urn:microsoft.com/office/officeart/2008/layout/LinedList"/>
    <dgm:cxn modelId="{26A78473-F80B-6A42-9C0C-0B17FBB9DD16}" type="presParOf" srcId="{0A085E3E-D582-BD41-8F3B-F500BC7E7221}" destId="{AC998247-9BDC-0E4D-B122-D8E5253FD9F8}" srcOrd="2" destOrd="0" presId="urn:microsoft.com/office/officeart/2008/layout/LinedList"/>
    <dgm:cxn modelId="{3DD2EB7B-8EB5-0549-8969-67A711547F69}" type="presParOf" srcId="{0A085E3E-D582-BD41-8F3B-F500BC7E7221}" destId="{F6F85711-3D03-674F-9689-7187BD9B060E}" srcOrd="3" destOrd="0" presId="urn:microsoft.com/office/officeart/2008/layout/LinedList"/>
    <dgm:cxn modelId="{8BFBB19E-AD3B-2C41-95D1-BFA85907AEDB}" type="presParOf" srcId="{F6F85711-3D03-674F-9689-7187BD9B060E}" destId="{AB773D71-8F45-5C4E-923B-89A8CA7D5796}" srcOrd="0" destOrd="0" presId="urn:microsoft.com/office/officeart/2008/layout/LinedList"/>
    <dgm:cxn modelId="{DDF7EDF5-F6F4-424E-BAC4-0B5099E394C5}" type="presParOf" srcId="{F6F85711-3D03-674F-9689-7187BD9B060E}" destId="{89D63A33-6AA0-774D-AC68-7D146D256999}" srcOrd="1" destOrd="0" presId="urn:microsoft.com/office/officeart/2008/layout/LinedList"/>
    <dgm:cxn modelId="{0233B7F4-B603-2D40-A716-D07F7840B2DA}" type="presParOf" srcId="{0A085E3E-D582-BD41-8F3B-F500BC7E7221}" destId="{2AE20CD8-2DCF-BE4A-AAB0-3AA31ADF9AF8}" srcOrd="4" destOrd="0" presId="urn:microsoft.com/office/officeart/2008/layout/LinedList"/>
    <dgm:cxn modelId="{19579C14-14B0-F247-9CBF-ACF6B19E05E3}" type="presParOf" srcId="{0A085E3E-D582-BD41-8F3B-F500BC7E7221}" destId="{9FC9F916-DFBA-8B46-B160-6E2E03ADA3A4}" srcOrd="5" destOrd="0" presId="urn:microsoft.com/office/officeart/2008/layout/LinedList"/>
    <dgm:cxn modelId="{10002E71-9C5F-8346-BC38-9D758933991E}" type="presParOf" srcId="{9FC9F916-DFBA-8B46-B160-6E2E03ADA3A4}" destId="{8A293D7D-B440-7847-8924-ED2639A6F09F}" srcOrd="0" destOrd="0" presId="urn:microsoft.com/office/officeart/2008/layout/LinedList"/>
    <dgm:cxn modelId="{DA198F21-F3D1-D34F-A047-1D154282706E}" type="presParOf" srcId="{9FC9F916-DFBA-8B46-B160-6E2E03ADA3A4}" destId="{8DF63986-F66F-C949-9106-6AA6111BF6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C826A-F094-4CC1-B83E-84549CF28E65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206C30-A58F-44E3-AED6-7509A4DB104D}">
      <dgm:prSet/>
      <dgm:spPr/>
      <dgm:t>
        <a:bodyPr/>
        <a:lstStyle/>
        <a:p>
          <a:r>
            <a:rPr lang="en-US"/>
            <a:t>Vrijeme provedeno na učenje</a:t>
          </a:r>
        </a:p>
      </dgm:t>
    </dgm:pt>
    <dgm:pt modelId="{61461BE1-F392-41E8-9FD2-D37D7CA25BC6}" type="parTrans" cxnId="{1AAEF12F-6A5C-4BD7-A9E0-8FBC924EE798}">
      <dgm:prSet/>
      <dgm:spPr/>
      <dgm:t>
        <a:bodyPr/>
        <a:lstStyle/>
        <a:p>
          <a:endParaRPr lang="en-US"/>
        </a:p>
      </dgm:t>
    </dgm:pt>
    <dgm:pt modelId="{9AB77F52-4E66-4FEB-B630-DBCAFC96909E}" type="sibTrans" cxnId="{1AAEF12F-6A5C-4BD7-A9E0-8FBC924EE798}">
      <dgm:prSet/>
      <dgm:spPr/>
      <dgm:t>
        <a:bodyPr/>
        <a:lstStyle/>
        <a:p>
          <a:endParaRPr lang="en-US"/>
        </a:p>
      </dgm:t>
    </dgm:pt>
    <dgm:pt modelId="{5E0D8F60-05A1-446A-84A9-6039F2C4A2B4}">
      <dgm:prSet/>
      <dgm:spPr/>
      <dgm:t>
        <a:bodyPr/>
        <a:lstStyle/>
        <a:p>
          <a:r>
            <a:rPr lang="en-US"/>
            <a:t>Status roditelja</a:t>
          </a:r>
        </a:p>
      </dgm:t>
    </dgm:pt>
    <dgm:pt modelId="{67131C3F-5364-41CB-BAED-5D357AD93FED}" type="parTrans" cxnId="{7CDA4813-AC8F-46D6-A67A-3BB49E3BE675}">
      <dgm:prSet/>
      <dgm:spPr/>
      <dgm:t>
        <a:bodyPr/>
        <a:lstStyle/>
        <a:p>
          <a:endParaRPr lang="en-US"/>
        </a:p>
      </dgm:t>
    </dgm:pt>
    <dgm:pt modelId="{7B80F17B-4992-4A1D-BD85-E8EA59AB6A7F}" type="sibTrans" cxnId="{7CDA4813-AC8F-46D6-A67A-3BB49E3BE675}">
      <dgm:prSet/>
      <dgm:spPr/>
      <dgm:t>
        <a:bodyPr/>
        <a:lstStyle/>
        <a:p>
          <a:endParaRPr lang="en-US"/>
        </a:p>
      </dgm:t>
    </dgm:pt>
    <dgm:pt modelId="{32B80C3E-9A6B-4164-8977-B2CBB69D388F}">
      <dgm:prSet/>
      <dgm:spPr/>
      <dgm:t>
        <a:bodyPr/>
        <a:lstStyle/>
        <a:p>
          <a:r>
            <a:rPr lang="en-US"/>
            <a:t>Veličina obitelji</a:t>
          </a:r>
        </a:p>
      </dgm:t>
    </dgm:pt>
    <dgm:pt modelId="{2043A35C-5C0F-476D-BEB9-A84756D1607B}" type="parTrans" cxnId="{72FE98AA-FB32-4087-A7AB-2D7CF392528F}">
      <dgm:prSet/>
      <dgm:spPr/>
      <dgm:t>
        <a:bodyPr/>
        <a:lstStyle/>
        <a:p>
          <a:endParaRPr lang="en-US"/>
        </a:p>
      </dgm:t>
    </dgm:pt>
    <dgm:pt modelId="{4077236B-2652-4B3B-94ED-A28AA57E5F53}" type="sibTrans" cxnId="{72FE98AA-FB32-4087-A7AB-2D7CF392528F}">
      <dgm:prSet/>
      <dgm:spPr/>
      <dgm:t>
        <a:bodyPr/>
        <a:lstStyle/>
        <a:p>
          <a:endParaRPr lang="en-US"/>
        </a:p>
      </dgm:t>
    </dgm:pt>
    <dgm:pt modelId="{AB15EB77-46C0-48E8-AFD5-1E4E8F319C2B}">
      <dgm:prSet/>
      <dgm:spPr/>
      <dgm:t>
        <a:bodyPr/>
        <a:lstStyle/>
        <a:p>
          <a:r>
            <a:rPr lang="en-US"/>
            <a:t>Vrijeme provedeno na zabavu</a:t>
          </a:r>
        </a:p>
      </dgm:t>
    </dgm:pt>
    <dgm:pt modelId="{EB57EBC9-8074-420D-AB2F-25177B402552}" type="parTrans" cxnId="{039385B3-2A2C-4D75-93F0-915DFA015B84}">
      <dgm:prSet/>
      <dgm:spPr/>
      <dgm:t>
        <a:bodyPr/>
        <a:lstStyle/>
        <a:p>
          <a:endParaRPr lang="en-US"/>
        </a:p>
      </dgm:t>
    </dgm:pt>
    <dgm:pt modelId="{EA79DD50-7FEF-4236-913F-B58E492F3031}" type="sibTrans" cxnId="{039385B3-2A2C-4D75-93F0-915DFA015B84}">
      <dgm:prSet/>
      <dgm:spPr/>
      <dgm:t>
        <a:bodyPr/>
        <a:lstStyle/>
        <a:p>
          <a:endParaRPr lang="en-US"/>
        </a:p>
      </dgm:t>
    </dgm:pt>
    <dgm:pt modelId="{B2E47E3B-0097-4959-82E6-434A217EF34B}">
      <dgm:prSet/>
      <dgm:spPr/>
      <dgm:t>
        <a:bodyPr/>
        <a:lstStyle/>
        <a:p>
          <a:r>
            <a:rPr lang="en-US"/>
            <a:t>Izvannastavne aktivnosti</a:t>
          </a:r>
        </a:p>
      </dgm:t>
    </dgm:pt>
    <dgm:pt modelId="{C1BF10DA-84EB-42E0-B78B-EB453CEB5151}" type="parTrans" cxnId="{032F5157-61E1-45BB-9D27-10BC705A4EE6}">
      <dgm:prSet/>
      <dgm:spPr/>
      <dgm:t>
        <a:bodyPr/>
        <a:lstStyle/>
        <a:p>
          <a:endParaRPr lang="en-US"/>
        </a:p>
      </dgm:t>
    </dgm:pt>
    <dgm:pt modelId="{F51EC748-59D7-4A8F-9DD0-504B31D9D9F4}" type="sibTrans" cxnId="{032F5157-61E1-45BB-9D27-10BC705A4EE6}">
      <dgm:prSet/>
      <dgm:spPr/>
      <dgm:t>
        <a:bodyPr/>
        <a:lstStyle/>
        <a:p>
          <a:endParaRPr lang="en-US"/>
        </a:p>
      </dgm:t>
    </dgm:pt>
    <dgm:pt modelId="{863BA4F6-B86F-442C-94B1-1ACCEC0ABF55}">
      <dgm:prSet/>
      <dgm:spPr/>
      <dgm:t>
        <a:bodyPr/>
        <a:lstStyle/>
        <a:p>
          <a:r>
            <a:rPr lang="en-US"/>
            <a:t>Konzumacija alkohola</a:t>
          </a:r>
        </a:p>
      </dgm:t>
    </dgm:pt>
    <dgm:pt modelId="{ACBDAF6E-3E4A-4014-B021-204A1D2C9B02}" type="parTrans" cxnId="{D290AEC5-31E5-4EA0-B431-206D81B7409D}">
      <dgm:prSet/>
      <dgm:spPr/>
      <dgm:t>
        <a:bodyPr/>
        <a:lstStyle/>
        <a:p>
          <a:endParaRPr lang="en-US"/>
        </a:p>
      </dgm:t>
    </dgm:pt>
    <dgm:pt modelId="{DC145A50-A189-4DB0-A7EC-544D8079557F}" type="sibTrans" cxnId="{D290AEC5-31E5-4EA0-B431-206D81B7409D}">
      <dgm:prSet/>
      <dgm:spPr/>
      <dgm:t>
        <a:bodyPr/>
        <a:lstStyle/>
        <a:p>
          <a:endParaRPr lang="en-US"/>
        </a:p>
      </dgm:t>
    </dgm:pt>
    <dgm:pt modelId="{C58E9B6C-EE97-5C4D-B42C-A20E62852201}" type="pres">
      <dgm:prSet presAssocID="{178C826A-F094-4CC1-B83E-84549CF28E65}" presName="diagram" presStyleCnt="0">
        <dgm:presLayoutVars>
          <dgm:dir/>
          <dgm:resizeHandles val="exact"/>
        </dgm:presLayoutVars>
      </dgm:prSet>
      <dgm:spPr/>
    </dgm:pt>
    <dgm:pt modelId="{1D6677CB-6B65-824E-B24E-31492E94841A}" type="pres">
      <dgm:prSet presAssocID="{0F206C30-A58F-44E3-AED6-7509A4DB104D}" presName="node" presStyleLbl="node1" presStyleIdx="0" presStyleCnt="6">
        <dgm:presLayoutVars>
          <dgm:bulletEnabled val="1"/>
        </dgm:presLayoutVars>
      </dgm:prSet>
      <dgm:spPr/>
    </dgm:pt>
    <dgm:pt modelId="{1E57BFEC-296B-B24B-B4B9-1C4C8B36FAC9}" type="pres">
      <dgm:prSet presAssocID="{9AB77F52-4E66-4FEB-B630-DBCAFC96909E}" presName="sibTrans" presStyleCnt="0"/>
      <dgm:spPr/>
    </dgm:pt>
    <dgm:pt modelId="{3F2AB1FD-D942-DF41-BA8B-AB6CC5FF3F61}" type="pres">
      <dgm:prSet presAssocID="{5E0D8F60-05A1-446A-84A9-6039F2C4A2B4}" presName="node" presStyleLbl="node1" presStyleIdx="1" presStyleCnt="6">
        <dgm:presLayoutVars>
          <dgm:bulletEnabled val="1"/>
        </dgm:presLayoutVars>
      </dgm:prSet>
      <dgm:spPr/>
    </dgm:pt>
    <dgm:pt modelId="{E5C7035C-0F74-1F4D-BBAB-9A86A18B16F7}" type="pres">
      <dgm:prSet presAssocID="{7B80F17B-4992-4A1D-BD85-E8EA59AB6A7F}" presName="sibTrans" presStyleCnt="0"/>
      <dgm:spPr/>
    </dgm:pt>
    <dgm:pt modelId="{AE6572FE-7B4B-CD49-8B9D-4AA1CCB611A8}" type="pres">
      <dgm:prSet presAssocID="{32B80C3E-9A6B-4164-8977-B2CBB69D388F}" presName="node" presStyleLbl="node1" presStyleIdx="2" presStyleCnt="6">
        <dgm:presLayoutVars>
          <dgm:bulletEnabled val="1"/>
        </dgm:presLayoutVars>
      </dgm:prSet>
      <dgm:spPr/>
    </dgm:pt>
    <dgm:pt modelId="{EFFA1041-6420-0949-8F9C-1C002064BC60}" type="pres">
      <dgm:prSet presAssocID="{4077236B-2652-4B3B-94ED-A28AA57E5F53}" presName="sibTrans" presStyleCnt="0"/>
      <dgm:spPr/>
    </dgm:pt>
    <dgm:pt modelId="{863E3CD0-8BAC-ED4C-B636-9551D5340F48}" type="pres">
      <dgm:prSet presAssocID="{AB15EB77-46C0-48E8-AFD5-1E4E8F319C2B}" presName="node" presStyleLbl="node1" presStyleIdx="3" presStyleCnt="6">
        <dgm:presLayoutVars>
          <dgm:bulletEnabled val="1"/>
        </dgm:presLayoutVars>
      </dgm:prSet>
      <dgm:spPr/>
    </dgm:pt>
    <dgm:pt modelId="{F9F43E5F-DF62-6143-80EA-11A0B1C0DD90}" type="pres">
      <dgm:prSet presAssocID="{EA79DD50-7FEF-4236-913F-B58E492F3031}" presName="sibTrans" presStyleCnt="0"/>
      <dgm:spPr/>
    </dgm:pt>
    <dgm:pt modelId="{DAE9CB77-3685-7B46-8BC2-5DC6524C73CD}" type="pres">
      <dgm:prSet presAssocID="{B2E47E3B-0097-4959-82E6-434A217EF34B}" presName="node" presStyleLbl="node1" presStyleIdx="4" presStyleCnt="6">
        <dgm:presLayoutVars>
          <dgm:bulletEnabled val="1"/>
        </dgm:presLayoutVars>
      </dgm:prSet>
      <dgm:spPr/>
    </dgm:pt>
    <dgm:pt modelId="{18A3212C-5305-474E-A382-5BEFE76CF258}" type="pres">
      <dgm:prSet presAssocID="{F51EC748-59D7-4A8F-9DD0-504B31D9D9F4}" presName="sibTrans" presStyleCnt="0"/>
      <dgm:spPr/>
    </dgm:pt>
    <dgm:pt modelId="{8A1BE91F-A3B7-2447-97B9-4DF75A93E0CC}" type="pres">
      <dgm:prSet presAssocID="{863BA4F6-B86F-442C-94B1-1ACCEC0ABF55}" presName="node" presStyleLbl="node1" presStyleIdx="5" presStyleCnt="6">
        <dgm:presLayoutVars>
          <dgm:bulletEnabled val="1"/>
        </dgm:presLayoutVars>
      </dgm:prSet>
      <dgm:spPr/>
    </dgm:pt>
  </dgm:ptLst>
  <dgm:cxnLst>
    <dgm:cxn modelId="{7CDA4813-AC8F-46D6-A67A-3BB49E3BE675}" srcId="{178C826A-F094-4CC1-B83E-84549CF28E65}" destId="{5E0D8F60-05A1-446A-84A9-6039F2C4A2B4}" srcOrd="1" destOrd="0" parTransId="{67131C3F-5364-41CB-BAED-5D357AD93FED}" sibTransId="{7B80F17B-4992-4A1D-BD85-E8EA59AB6A7F}"/>
    <dgm:cxn modelId="{1AAEF12F-6A5C-4BD7-A9E0-8FBC924EE798}" srcId="{178C826A-F094-4CC1-B83E-84549CF28E65}" destId="{0F206C30-A58F-44E3-AED6-7509A4DB104D}" srcOrd="0" destOrd="0" parTransId="{61461BE1-F392-41E8-9FD2-D37D7CA25BC6}" sibTransId="{9AB77F52-4E66-4FEB-B630-DBCAFC96909E}"/>
    <dgm:cxn modelId="{41E2BE32-5B29-834A-B84F-F073A75AA59B}" type="presOf" srcId="{5E0D8F60-05A1-446A-84A9-6039F2C4A2B4}" destId="{3F2AB1FD-D942-DF41-BA8B-AB6CC5FF3F61}" srcOrd="0" destOrd="0" presId="urn:microsoft.com/office/officeart/2005/8/layout/default"/>
    <dgm:cxn modelId="{F437EC3D-B438-5248-B66F-336AD8DFBEDA}" type="presOf" srcId="{178C826A-F094-4CC1-B83E-84549CF28E65}" destId="{C58E9B6C-EE97-5C4D-B42C-A20E62852201}" srcOrd="0" destOrd="0" presId="urn:microsoft.com/office/officeart/2005/8/layout/default"/>
    <dgm:cxn modelId="{032F5157-61E1-45BB-9D27-10BC705A4EE6}" srcId="{178C826A-F094-4CC1-B83E-84549CF28E65}" destId="{B2E47E3B-0097-4959-82E6-434A217EF34B}" srcOrd="4" destOrd="0" parTransId="{C1BF10DA-84EB-42E0-B78B-EB453CEB5151}" sibTransId="{F51EC748-59D7-4A8F-9DD0-504B31D9D9F4}"/>
    <dgm:cxn modelId="{F3186276-E359-4F49-870B-E55B31DB06AD}" type="presOf" srcId="{B2E47E3B-0097-4959-82E6-434A217EF34B}" destId="{DAE9CB77-3685-7B46-8BC2-5DC6524C73CD}" srcOrd="0" destOrd="0" presId="urn:microsoft.com/office/officeart/2005/8/layout/default"/>
    <dgm:cxn modelId="{0AC6F7A0-D057-1948-869B-BA51C937E5A7}" type="presOf" srcId="{0F206C30-A58F-44E3-AED6-7509A4DB104D}" destId="{1D6677CB-6B65-824E-B24E-31492E94841A}" srcOrd="0" destOrd="0" presId="urn:microsoft.com/office/officeart/2005/8/layout/default"/>
    <dgm:cxn modelId="{72FE98AA-FB32-4087-A7AB-2D7CF392528F}" srcId="{178C826A-F094-4CC1-B83E-84549CF28E65}" destId="{32B80C3E-9A6B-4164-8977-B2CBB69D388F}" srcOrd="2" destOrd="0" parTransId="{2043A35C-5C0F-476D-BEB9-A84756D1607B}" sibTransId="{4077236B-2652-4B3B-94ED-A28AA57E5F53}"/>
    <dgm:cxn modelId="{039385B3-2A2C-4D75-93F0-915DFA015B84}" srcId="{178C826A-F094-4CC1-B83E-84549CF28E65}" destId="{AB15EB77-46C0-48E8-AFD5-1E4E8F319C2B}" srcOrd="3" destOrd="0" parTransId="{EB57EBC9-8074-420D-AB2F-25177B402552}" sibTransId="{EA79DD50-7FEF-4236-913F-B58E492F3031}"/>
    <dgm:cxn modelId="{D290AEC5-31E5-4EA0-B431-206D81B7409D}" srcId="{178C826A-F094-4CC1-B83E-84549CF28E65}" destId="{863BA4F6-B86F-442C-94B1-1ACCEC0ABF55}" srcOrd="5" destOrd="0" parTransId="{ACBDAF6E-3E4A-4014-B021-204A1D2C9B02}" sibTransId="{DC145A50-A189-4DB0-A7EC-544D8079557F}"/>
    <dgm:cxn modelId="{6B94D4D1-F43E-EC4E-A5FF-3DAE5659F7C5}" type="presOf" srcId="{32B80C3E-9A6B-4164-8977-B2CBB69D388F}" destId="{AE6572FE-7B4B-CD49-8B9D-4AA1CCB611A8}" srcOrd="0" destOrd="0" presId="urn:microsoft.com/office/officeart/2005/8/layout/default"/>
    <dgm:cxn modelId="{14549DD6-36AF-744F-BFE8-A4258E91DA5E}" type="presOf" srcId="{AB15EB77-46C0-48E8-AFD5-1E4E8F319C2B}" destId="{863E3CD0-8BAC-ED4C-B636-9551D5340F48}" srcOrd="0" destOrd="0" presId="urn:microsoft.com/office/officeart/2005/8/layout/default"/>
    <dgm:cxn modelId="{5585DBD6-C1E9-E744-BA1B-8CC1F0519117}" type="presOf" srcId="{863BA4F6-B86F-442C-94B1-1ACCEC0ABF55}" destId="{8A1BE91F-A3B7-2447-97B9-4DF75A93E0CC}" srcOrd="0" destOrd="0" presId="urn:microsoft.com/office/officeart/2005/8/layout/default"/>
    <dgm:cxn modelId="{3E2899F0-2D40-4D45-9734-E9789B96BE99}" type="presParOf" srcId="{C58E9B6C-EE97-5C4D-B42C-A20E62852201}" destId="{1D6677CB-6B65-824E-B24E-31492E94841A}" srcOrd="0" destOrd="0" presId="urn:microsoft.com/office/officeart/2005/8/layout/default"/>
    <dgm:cxn modelId="{66ED3EF3-C3D7-3F47-AE14-1D8767E5AF13}" type="presParOf" srcId="{C58E9B6C-EE97-5C4D-B42C-A20E62852201}" destId="{1E57BFEC-296B-B24B-B4B9-1C4C8B36FAC9}" srcOrd="1" destOrd="0" presId="urn:microsoft.com/office/officeart/2005/8/layout/default"/>
    <dgm:cxn modelId="{3DD3321C-460A-9F4C-A4DA-8074CC8F105B}" type="presParOf" srcId="{C58E9B6C-EE97-5C4D-B42C-A20E62852201}" destId="{3F2AB1FD-D942-DF41-BA8B-AB6CC5FF3F61}" srcOrd="2" destOrd="0" presId="urn:microsoft.com/office/officeart/2005/8/layout/default"/>
    <dgm:cxn modelId="{D54E9B8B-F0BF-CA46-BA29-272656D4ED2D}" type="presParOf" srcId="{C58E9B6C-EE97-5C4D-B42C-A20E62852201}" destId="{E5C7035C-0F74-1F4D-BBAB-9A86A18B16F7}" srcOrd="3" destOrd="0" presId="urn:microsoft.com/office/officeart/2005/8/layout/default"/>
    <dgm:cxn modelId="{D6A105B1-35DF-174C-AB85-A12A70EB94A9}" type="presParOf" srcId="{C58E9B6C-EE97-5C4D-B42C-A20E62852201}" destId="{AE6572FE-7B4B-CD49-8B9D-4AA1CCB611A8}" srcOrd="4" destOrd="0" presId="urn:microsoft.com/office/officeart/2005/8/layout/default"/>
    <dgm:cxn modelId="{E7594CA9-A2C1-2444-BB04-F3AFBC430E20}" type="presParOf" srcId="{C58E9B6C-EE97-5C4D-B42C-A20E62852201}" destId="{EFFA1041-6420-0949-8F9C-1C002064BC60}" srcOrd="5" destOrd="0" presId="urn:microsoft.com/office/officeart/2005/8/layout/default"/>
    <dgm:cxn modelId="{1846EFBC-15A0-614D-96F7-45D49505D32E}" type="presParOf" srcId="{C58E9B6C-EE97-5C4D-B42C-A20E62852201}" destId="{863E3CD0-8BAC-ED4C-B636-9551D5340F48}" srcOrd="6" destOrd="0" presId="urn:microsoft.com/office/officeart/2005/8/layout/default"/>
    <dgm:cxn modelId="{6A8C98B2-09B5-9C4F-8709-BD0971762F54}" type="presParOf" srcId="{C58E9B6C-EE97-5C4D-B42C-A20E62852201}" destId="{F9F43E5F-DF62-6143-80EA-11A0B1C0DD90}" srcOrd="7" destOrd="0" presId="urn:microsoft.com/office/officeart/2005/8/layout/default"/>
    <dgm:cxn modelId="{06861231-C38E-D54C-A125-FB8DFD523D91}" type="presParOf" srcId="{C58E9B6C-EE97-5C4D-B42C-A20E62852201}" destId="{DAE9CB77-3685-7B46-8BC2-5DC6524C73CD}" srcOrd="8" destOrd="0" presId="urn:microsoft.com/office/officeart/2005/8/layout/default"/>
    <dgm:cxn modelId="{6632631D-9D09-9847-B7C4-EB1F6151E490}" type="presParOf" srcId="{C58E9B6C-EE97-5C4D-B42C-A20E62852201}" destId="{18A3212C-5305-474E-A382-5BEFE76CF258}" srcOrd="9" destOrd="0" presId="urn:microsoft.com/office/officeart/2005/8/layout/default"/>
    <dgm:cxn modelId="{B5B04BD4-356B-E342-A999-1D10F3CC5C24}" type="presParOf" srcId="{C58E9B6C-EE97-5C4D-B42C-A20E62852201}" destId="{8A1BE91F-A3B7-2447-97B9-4DF75A93E0C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8F6ECB-8078-4477-A91C-934D1EBC084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C1CEEE-B6A1-40B1-AE3D-EE159536D0A7}">
      <dgm:prSet/>
      <dgm:spPr/>
      <dgm:t>
        <a:bodyPr/>
        <a:lstStyle/>
        <a:p>
          <a:pPr>
            <a:defRPr cap="all"/>
          </a:pPr>
          <a:r>
            <a:rPr lang="en-US"/>
            <a:t>Linearna regresija</a:t>
          </a:r>
        </a:p>
      </dgm:t>
    </dgm:pt>
    <dgm:pt modelId="{A0C0D3F8-C326-4F3B-93FC-29193BC70D3E}" type="parTrans" cxnId="{B9B8EE53-5315-45A9-A33D-6A9324953151}">
      <dgm:prSet/>
      <dgm:spPr/>
      <dgm:t>
        <a:bodyPr/>
        <a:lstStyle/>
        <a:p>
          <a:endParaRPr lang="en-US"/>
        </a:p>
      </dgm:t>
    </dgm:pt>
    <dgm:pt modelId="{B206444A-985A-4732-9B2A-3CA0FA1046BE}" type="sibTrans" cxnId="{B9B8EE53-5315-45A9-A33D-6A9324953151}">
      <dgm:prSet/>
      <dgm:spPr/>
      <dgm:t>
        <a:bodyPr/>
        <a:lstStyle/>
        <a:p>
          <a:endParaRPr lang="en-US"/>
        </a:p>
      </dgm:t>
    </dgm:pt>
    <dgm:pt modelId="{4CA1EE99-5E15-4493-9433-69CCC6FBBA1B}">
      <dgm:prSet/>
      <dgm:spPr/>
      <dgm:t>
        <a:bodyPr/>
        <a:lstStyle/>
        <a:p>
          <a:pPr>
            <a:defRPr cap="all"/>
          </a:pPr>
          <a:r>
            <a:rPr lang="en-GB" dirty="0"/>
            <a:t>Bayesian Ridge</a:t>
          </a:r>
          <a:endParaRPr lang="en-US" dirty="0"/>
        </a:p>
      </dgm:t>
    </dgm:pt>
    <dgm:pt modelId="{F9B51E0F-1A0D-48B0-8805-025630A52468}" type="parTrans" cxnId="{A626E150-E53D-4ED2-A315-C468DAA811D3}">
      <dgm:prSet/>
      <dgm:spPr/>
      <dgm:t>
        <a:bodyPr/>
        <a:lstStyle/>
        <a:p>
          <a:endParaRPr lang="en-US"/>
        </a:p>
      </dgm:t>
    </dgm:pt>
    <dgm:pt modelId="{6A6B8DCF-42BB-460B-B08E-87C62B7A62C8}" type="sibTrans" cxnId="{A626E150-E53D-4ED2-A315-C468DAA811D3}">
      <dgm:prSet/>
      <dgm:spPr/>
      <dgm:t>
        <a:bodyPr/>
        <a:lstStyle/>
        <a:p>
          <a:endParaRPr lang="en-US"/>
        </a:p>
      </dgm:t>
    </dgm:pt>
    <dgm:pt modelId="{DBDD8635-7FC6-4B55-8E32-A7AAECCE348B}">
      <dgm:prSet/>
      <dgm:spPr/>
      <dgm:t>
        <a:bodyPr/>
        <a:lstStyle/>
        <a:p>
          <a:pPr>
            <a:defRPr cap="all"/>
          </a:pPr>
          <a:r>
            <a:rPr lang="en-GB"/>
            <a:t>Lasso</a:t>
          </a:r>
          <a:endParaRPr lang="en-US"/>
        </a:p>
      </dgm:t>
    </dgm:pt>
    <dgm:pt modelId="{6DC85D01-DFB4-48B8-9533-706798D78F65}" type="parTrans" cxnId="{7F7AB325-8EA7-49B9-8E2B-DD5107052C20}">
      <dgm:prSet/>
      <dgm:spPr/>
      <dgm:t>
        <a:bodyPr/>
        <a:lstStyle/>
        <a:p>
          <a:endParaRPr lang="en-US"/>
        </a:p>
      </dgm:t>
    </dgm:pt>
    <dgm:pt modelId="{CA24350F-F221-429E-94BF-F10225B35080}" type="sibTrans" cxnId="{7F7AB325-8EA7-49B9-8E2B-DD5107052C20}">
      <dgm:prSet/>
      <dgm:spPr/>
      <dgm:t>
        <a:bodyPr/>
        <a:lstStyle/>
        <a:p>
          <a:endParaRPr lang="en-US"/>
        </a:p>
      </dgm:t>
    </dgm:pt>
    <dgm:pt modelId="{A0C683E0-8B5C-4F71-B515-9A37BB0A34FD}">
      <dgm:prSet/>
      <dgm:spPr/>
      <dgm:t>
        <a:bodyPr/>
        <a:lstStyle/>
        <a:p>
          <a:pPr>
            <a:defRPr cap="all"/>
          </a:pPr>
          <a:r>
            <a:rPr lang="en-GB"/>
            <a:t>Random Forest</a:t>
          </a:r>
          <a:endParaRPr lang="en-US"/>
        </a:p>
      </dgm:t>
    </dgm:pt>
    <dgm:pt modelId="{7FA6D6DC-0F68-439F-A373-DAB31955FC64}" type="parTrans" cxnId="{A832B042-6762-4005-99D8-A5DE149095D4}">
      <dgm:prSet/>
      <dgm:spPr/>
      <dgm:t>
        <a:bodyPr/>
        <a:lstStyle/>
        <a:p>
          <a:endParaRPr lang="en-US"/>
        </a:p>
      </dgm:t>
    </dgm:pt>
    <dgm:pt modelId="{36151B29-0B57-4ECB-BD98-842F1B504877}" type="sibTrans" cxnId="{A832B042-6762-4005-99D8-A5DE149095D4}">
      <dgm:prSet/>
      <dgm:spPr/>
      <dgm:t>
        <a:bodyPr/>
        <a:lstStyle/>
        <a:p>
          <a:endParaRPr lang="en-US"/>
        </a:p>
      </dgm:t>
    </dgm:pt>
    <dgm:pt modelId="{C7C9F481-B23D-48BC-95E1-7CF9B92526FB}">
      <dgm:prSet/>
      <dgm:spPr/>
      <dgm:t>
        <a:bodyPr/>
        <a:lstStyle/>
        <a:p>
          <a:pPr>
            <a:defRPr cap="all"/>
          </a:pPr>
          <a:r>
            <a:rPr lang="en-GB"/>
            <a:t>Multilayer Perceptron</a:t>
          </a:r>
          <a:endParaRPr lang="en-US"/>
        </a:p>
      </dgm:t>
    </dgm:pt>
    <dgm:pt modelId="{3B2DF9BF-6335-4FA2-B7F7-8B720CBBB621}" type="parTrans" cxnId="{B1C1D770-4F93-4D97-A483-6A2C4759A5AA}">
      <dgm:prSet/>
      <dgm:spPr/>
      <dgm:t>
        <a:bodyPr/>
        <a:lstStyle/>
        <a:p>
          <a:endParaRPr lang="en-US"/>
        </a:p>
      </dgm:t>
    </dgm:pt>
    <dgm:pt modelId="{8F24F490-B651-4486-ADF5-3FDD7CA2812F}" type="sibTrans" cxnId="{B1C1D770-4F93-4D97-A483-6A2C4759A5AA}">
      <dgm:prSet/>
      <dgm:spPr/>
      <dgm:t>
        <a:bodyPr/>
        <a:lstStyle/>
        <a:p>
          <a:endParaRPr lang="en-US"/>
        </a:p>
      </dgm:t>
    </dgm:pt>
    <dgm:pt modelId="{AB94B257-67A3-4C35-94D4-9C42DCF673DD}" type="pres">
      <dgm:prSet presAssocID="{B58F6ECB-8078-4477-A91C-934D1EBC084B}" presName="root" presStyleCnt="0">
        <dgm:presLayoutVars>
          <dgm:dir/>
          <dgm:resizeHandles val="exact"/>
        </dgm:presLayoutVars>
      </dgm:prSet>
      <dgm:spPr/>
    </dgm:pt>
    <dgm:pt modelId="{5089E2AD-B916-45DB-9F0E-D0EA04DD1AD3}" type="pres">
      <dgm:prSet presAssocID="{42C1CEEE-B6A1-40B1-AE3D-EE159536D0A7}" presName="compNode" presStyleCnt="0"/>
      <dgm:spPr/>
    </dgm:pt>
    <dgm:pt modelId="{31CA65E8-111B-4BBA-A39E-4EA0ECF52389}" type="pres">
      <dgm:prSet presAssocID="{42C1CEEE-B6A1-40B1-AE3D-EE159536D0A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4B2D5D6-63CF-4CD2-B4AE-EC8F17968D88}" type="pres">
      <dgm:prSet presAssocID="{42C1CEEE-B6A1-40B1-AE3D-EE159536D0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A32E623-BFD7-4F5B-A137-CF60C79D247B}" type="pres">
      <dgm:prSet presAssocID="{42C1CEEE-B6A1-40B1-AE3D-EE159536D0A7}" presName="spaceRect" presStyleCnt="0"/>
      <dgm:spPr/>
    </dgm:pt>
    <dgm:pt modelId="{BD7F276B-E978-4A18-8006-42739E782470}" type="pres">
      <dgm:prSet presAssocID="{42C1CEEE-B6A1-40B1-AE3D-EE159536D0A7}" presName="textRect" presStyleLbl="revTx" presStyleIdx="0" presStyleCnt="5">
        <dgm:presLayoutVars>
          <dgm:chMax val="1"/>
          <dgm:chPref val="1"/>
        </dgm:presLayoutVars>
      </dgm:prSet>
      <dgm:spPr/>
    </dgm:pt>
    <dgm:pt modelId="{BE4FBDE1-66D5-4AE9-A6AB-A67C46E93200}" type="pres">
      <dgm:prSet presAssocID="{B206444A-985A-4732-9B2A-3CA0FA1046BE}" presName="sibTrans" presStyleCnt="0"/>
      <dgm:spPr/>
    </dgm:pt>
    <dgm:pt modelId="{FE8FE16D-AB58-4E94-A580-6819F55227B0}" type="pres">
      <dgm:prSet presAssocID="{4CA1EE99-5E15-4493-9433-69CCC6FBBA1B}" presName="compNode" presStyleCnt="0"/>
      <dgm:spPr/>
    </dgm:pt>
    <dgm:pt modelId="{9AB250BB-B45D-4E1F-B283-937279729FAF}" type="pres">
      <dgm:prSet presAssocID="{4CA1EE99-5E15-4493-9433-69CCC6FBBA1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E981437-DCDC-4650-BDC1-B02AD6B25A97}" type="pres">
      <dgm:prSet presAssocID="{4CA1EE99-5E15-4493-9433-69CCC6FBBA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3F51F729-590A-4C5C-86AD-EE78FFAAFC84}" type="pres">
      <dgm:prSet presAssocID="{4CA1EE99-5E15-4493-9433-69CCC6FBBA1B}" presName="spaceRect" presStyleCnt="0"/>
      <dgm:spPr/>
    </dgm:pt>
    <dgm:pt modelId="{299F3173-FCDD-4C22-8B9F-BBB45567BD03}" type="pres">
      <dgm:prSet presAssocID="{4CA1EE99-5E15-4493-9433-69CCC6FBBA1B}" presName="textRect" presStyleLbl="revTx" presStyleIdx="1" presStyleCnt="5">
        <dgm:presLayoutVars>
          <dgm:chMax val="1"/>
          <dgm:chPref val="1"/>
        </dgm:presLayoutVars>
      </dgm:prSet>
      <dgm:spPr/>
    </dgm:pt>
    <dgm:pt modelId="{EC68E267-FFF4-4474-858F-23E418ABD632}" type="pres">
      <dgm:prSet presAssocID="{6A6B8DCF-42BB-460B-B08E-87C62B7A62C8}" presName="sibTrans" presStyleCnt="0"/>
      <dgm:spPr/>
    </dgm:pt>
    <dgm:pt modelId="{286BCE28-1102-4460-94CC-6C1A2EA1EECF}" type="pres">
      <dgm:prSet presAssocID="{DBDD8635-7FC6-4B55-8E32-A7AAECCE348B}" presName="compNode" presStyleCnt="0"/>
      <dgm:spPr/>
    </dgm:pt>
    <dgm:pt modelId="{56D661CB-23AF-47AC-8B1F-5995B3C34A9C}" type="pres">
      <dgm:prSet presAssocID="{DBDD8635-7FC6-4B55-8E32-A7AAECCE348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6EA638B-C5D9-48DC-92C3-115FBB210814}" type="pres">
      <dgm:prSet presAssocID="{DBDD8635-7FC6-4B55-8E32-A7AAECCE34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D3ED25E-47B0-4B52-8252-129786EAF260}" type="pres">
      <dgm:prSet presAssocID="{DBDD8635-7FC6-4B55-8E32-A7AAECCE348B}" presName="spaceRect" presStyleCnt="0"/>
      <dgm:spPr/>
    </dgm:pt>
    <dgm:pt modelId="{91D08369-7C04-420A-AAF1-4C20DF1B31BD}" type="pres">
      <dgm:prSet presAssocID="{DBDD8635-7FC6-4B55-8E32-A7AAECCE348B}" presName="textRect" presStyleLbl="revTx" presStyleIdx="2" presStyleCnt="5">
        <dgm:presLayoutVars>
          <dgm:chMax val="1"/>
          <dgm:chPref val="1"/>
        </dgm:presLayoutVars>
      </dgm:prSet>
      <dgm:spPr/>
    </dgm:pt>
    <dgm:pt modelId="{0DE3FB45-FDB9-406E-9E34-412DBAD68321}" type="pres">
      <dgm:prSet presAssocID="{CA24350F-F221-429E-94BF-F10225B35080}" presName="sibTrans" presStyleCnt="0"/>
      <dgm:spPr/>
    </dgm:pt>
    <dgm:pt modelId="{4D000314-4ADF-4EBD-9974-D513942924CE}" type="pres">
      <dgm:prSet presAssocID="{A0C683E0-8B5C-4F71-B515-9A37BB0A34FD}" presName="compNode" presStyleCnt="0"/>
      <dgm:spPr/>
    </dgm:pt>
    <dgm:pt modelId="{AEF96ACF-EFD2-4B66-A302-89B24885F3A3}" type="pres">
      <dgm:prSet presAssocID="{A0C683E0-8B5C-4F71-B515-9A37BB0A34F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E1FC7FA-C48B-43EA-85E5-9D5D0F976F78}" type="pres">
      <dgm:prSet presAssocID="{A0C683E0-8B5C-4F71-B515-9A37BB0A34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3FF432F-D2A8-458C-BC48-A08557E76D16}" type="pres">
      <dgm:prSet presAssocID="{A0C683E0-8B5C-4F71-B515-9A37BB0A34FD}" presName="spaceRect" presStyleCnt="0"/>
      <dgm:spPr/>
    </dgm:pt>
    <dgm:pt modelId="{F9104E01-1E63-4504-A5A5-8012529C45BE}" type="pres">
      <dgm:prSet presAssocID="{A0C683E0-8B5C-4F71-B515-9A37BB0A34FD}" presName="textRect" presStyleLbl="revTx" presStyleIdx="3" presStyleCnt="5">
        <dgm:presLayoutVars>
          <dgm:chMax val="1"/>
          <dgm:chPref val="1"/>
        </dgm:presLayoutVars>
      </dgm:prSet>
      <dgm:spPr/>
    </dgm:pt>
    <dgm:pt modelId="{47544C5D-3934-4671-AD85-F0DFA2610B3C}" type="pres">
      <dgm:prSet presAssocID="{36151B29-0B57-4ECB-BD98-842F1B504877}" presName="sibTrans" presStyleCnt="0"/>
      <dgm:spPr/>
    </dgm:pt>
    <dgm:pt modelId="{8F52F9C7-AD60-4E44-AB14-BCD34C063269}" type="pres">
      <dgm:prSet presAssocID="{C7C9F481-B23D-48BC-95E1-7CF9B92526FB}" presName="compNode" presStyleCnt="0"/>
      <dgm:spPr/>
    </dgm:pt>
    <dgm:pt modelId="{69A4DD69-A929-4052-A247-A83DD5D3472F}" type="pres">
      <dgm:prSet presAssocID="{C7C9F481-B23D-48BC-95E1-7CF9B92526F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8380EC1-1924-4F5D-B891-0F52B13C3F56}" type="pres">
      <dgm:prSet presAssocID="{C7C9F481-B23D-48BC-95E1-7CF9B92526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772B252-4A81-4698-A22D-1CF02DE6374F}" type="pres">
      <dgm:prSet presAssocID="{C7C9F481-B23D-48BC-95E1-7CF9B92526FB}" presName="spaceRect" presStyleCnt="0"/>
      <dgm:spPr/>
    </dgm:pt>
    <dgm:pt modelId="{C2CDDF8F-1EBF-4088-A573-0A963EDF111F}" type="pres">
      <dgm:prSet presAssocID="{C7C9F481-B23D-48BC-95E1-7CF9B92526F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E7F010C-890A-4D81-9735-4FC7E80A7E18}" type="presOf" srcId="{4CA1EE99-5E15-4493-9433-69CCC6FBBA1B}" destId="{299F3173-FCDD-4C22-8B9F-BBB45567BD03}" srcOrd="0" destOrd="0" presId="urn:microsoft.com/office/officeart/2018/5/layout/IconLeafLabelList"/>
    <dgm:cxn modelId="{780F0D0F-D5B7-44BF-B98C-74651245D458}" type="presOf" srcId="{A0C683E0-8B5C-4F71-B515-9A37BB0A34FD}" destId="{F9104E01-1E63-4504-A5A5-8012529C45BE}" srcOrd="0" destOrd="0" presId="urn:microsoft.com/office/officeart/2018/5/layout/IconLeafLabelList"/>
    <dgm:cxn modelId="{7F7AB325-8EA7-49B9-8E2B-DD5107052C20}" srcId="{B58F6ECB-8078-4477-A91C-934D1EBC084B}" destId="{DBDD8635-7FC6-4B55-8E32-A7AAECCE348B}" srcOrd="2" destOrd="0" parTransId="{6DC85D01-DFB4-48B8-9533-706798D78F65}" sibTransId="{CA24350F-F221-429E-94BF-F10225B35080}"/>
    <dgm:cxn modelId="{9070E837-D195-44CD-BF4A-85383710FCD4}" type="presOf" srcId="{B58F6ECB-8078-4477-A91C-934D1EBC084B}" destId="{AB94B257-67A3-4C35-94D4-9C42DCF673DD}" srcOrd="0" destOrd="0" presId="urn:microsoft.com/office/officeart/2018/5/layout/IconLeafLabelList"/>
    <dgm:cxn modelId="{A832B042-6762-4005-99D8-A5DE149095D4}" srcId="{B58F6ECB-8078-4477-A91C-934D1EBC084B}" destId="{A0C683E0-8B5C-4F71-B515-9A37BB0A34FD}" srcOrd="3" destOrd="0" parTransId="{7FA6D6DC-0F68-439F-A373-DAB31955FC64}" sibTransId="{36151B29-0B57-4ECB-BD98-842F1B504877}"/>
    <dgm:cxn modelId="{A626E150-E53D-4ED2-A315-C468DAA811D3}" srcId="{B58F6ECB-8078-4477-A91C-934D1EBC084B}" destId="{4CA1EE99-5E15-4493-9433-69CCC6FBBA1B}" srcOrd="1" destOrd="0" parTransId="{F9B51E0F-1A0D-48B0-8805-025630A52468}" sibTransId="{6A6B8DCF-42BB-460B-B08E-87C62B7A62C8}"/>
    <dgm:cxn modelId="{B9B8EE53-5315-45A9-A33D-6A9324953151}" srcId="{B58F6ECB-8078-4477-A91C-934D1EBC084B}" destId="{42C1CEEE-B6A1-40B1-AE3D-EE159536D0A7}" srcOrd="0" destOrd="0" parTransId="{A0C0D3F8-C326-4F3B-93FC-29193BC70D3E}" sibTransId="{B206444A-985A-4732-9B2A-3CA0FA1046BE}"/>
    <dgm:cxn modelId="{B1C1D770-4F93-4D97-A483-6A2C4759A5AA}" srcId="{B58F6ECB-8078-4477-A91C-934D1EBC084B}" destId="{C7C9F481-B23D-48BC-95E1-7CF9B92526FB}" srcOrd="4" destOrd="0" parTransId="{3B2DF9BF-6335-4FA2-B7F7-8B720CBBB621}" sibTransId="{8F24F490-B651-4486-ADF5-3FDD7CA2812F}"/>
    <dgm:cxn modelId="{972A4A8A-E984-490F-AA16-32E418E48B67}" type="presOf" srcId="{42C1CEEE-B6A1-40B1-AE3D-EE159536D0A7}" destId="{BD7F276B-E978-4A18-8006-42739E782470}" srcOrd="0" destOrd="0" presId="urn:microsoft.com/office/officeart/2018/5/layout/IconLeafLabelList"/>
    <dgm:cxn modelId="{1B53FEB6-E314-437D-93D1-3BB03869BF27}" type="presOf" srcId="{C7C9F481-B23D-48BC-95E1-7CF9B92526FB}" destId="{C2CDDF8F-1EBF-4088-A573-0A963EDF111F}" srcOrd="0" destOrd="0" presId="urn:microsoft.com/office/officeart/2018/5/layout/IconLeafLabelList"/>
    <dgm:cxn modelId="{C7917DEA-208D-4CA6-968B-0354DA9ACBC3}" type="presOf" srcId="{DBDD8635-7FC6-4B55-8E32-A7AAECCE348B}" destId="{91D08369-7C04-420A-AAF1-4C20DF1B31BD}" srcOrd="0" destOrd="0" presId="urn:microsoft.com/office/officeart/2018/5/layout/IconLeafLabelList"/>
    <dgm:cxn modelId="{7D3700EB-8795-40C2-8AB6-0BCA71E372FD}" type="presParOf" srcId="{AB94B257-67A3-4C35-94D4-9C42DCF673DD}" destId="{5089E2AD-B916-45DB-9F0E-D0EA04DD1AD3}" srcOrd="0" destOrd="0" presId="urn:microsoft.com/office/officeart/2018/5/layout/IconLeafLabelList"/>
    <dgm:cxn modelId="{18888AF7-50DD-45B3-9A4B-D557D38151CA}" type="presParOf" srcId="{5089E2AD-B916-45DB-9F0E-D0EA04DD1AD3}" destId="{31CA65E8-111B-4BBA-A39E-4EA0ECF52389}" srcOrd="0" destOrd="0" presId="urn:microsoft.com/office/officeart/2018/5/layout/IconLeafLabelList"/>
    <dgm:cxn modelId="{BD884AFD-0FA0-4535-8586-300F4443D072}" type="presParOf" srcId="{5089E2AD-B916-45DB-9F0E-D0EA04DD1AD3}" destId="{74B2D5D6-63CF-4CD2-B4AE-EC8F17968D88}" srcOrd="1" destOrd="0" presId="urn:microsoft.com/office/officeart/2018/5/layout/IconLeafLabelList"/>
    <dgm:cxn modelId="{D0C2BBB0-EAE0-48F5-A18F-8A896DB24602}" type="presParOf" srcId="{5089E2AD-B916-45DB-9F0E-D0EA04DD1AD3}" destId="{FA32E623-BFD7-4F5B-A137-CF60C79D247B}" srcOrd="2" destOrd="0" presId="urn:microsoft.com/office/officeart/2018/5/layout/IconLeafLabelList"/>
    <dgm:cxn modelId="{0DD6661F-0226-4D52-811C-B050E2E6BCFE}" type="presParOf" srcId="{5089E2AD-B916-45DB-9F0E-D0EA04DD1AD3}" destId="{BD7F276B-E978-4A18-8006-42739E782470}" srcOrd="3" destOrd="0" presId="urn:microsoft.com/office/officeart/2018/5/layout/IconLeafLabelList"/>
    <dgm:cxn modelId="{049BC5CB-ED4F-49BC-99AF-50B9A2AE26F7}" type="presParOf" srcId="{AB94B257-67A3-4C35-94D4-9C42DCF673DD}" destId="{BE4FBDE1-66D5-4AE9-A6AB-A67C46E93200}" srcOrd="1" destOrd="0" presId="urn:microsoft.com/office/officeart/2018/5/layout/IconLeafLabelList"/>
    <dgm:cxn modelId="{922180BA-79B5-4249-AE79-28DC68AACEC9}" type="presParOf" srcId="{AB94B257-67A3-4C35-94D4-9C42DCF673DD}" destId="{FE8FE16D-AB58-4E94-A580-6819F55227B0}" srcOrd="2" destOrd="0" presId="urn:microsoft.com/office/officeart/2018/5/layout/IconLeafLabelList"/>
    <dgm:cxn modelId="{C02DDCB6-343F-4084-9AF9-16F3D93372C2}" type="presParOf" srcId="{FE8FE16D-AB58-4E94-A580-6819F55227B0}" destId="{9AB250BB-B45D-4E1F-B283-937279729FAF}" srcOrd="0" destOrd="0" presId="urn:microsoft.com/office/officeart/2018/5/layout/IconLeafLabelList"/>
    <dgm:cxn modelId="{C3C0D3E1-1A5C-47C2-BD11-0E25BF30FBC2}" type="presParOf" srcId="{FE8FE16D-AB58-4E94-A580-6819F55227B0}" destId="{0E981437-DCDC-4650-BDC1-B02AD6B25A97}" srcOrd="1" destOrd="0" presId="urn:microsoft.com/office/officeart/2018/5/layout/IconLeafLabelList"/>
    <dgm:cxn modelId="{744317E4-236C-4483-B246-8D101F01DE48}" type="presParOf" srcId="{FE8FE16D-AB58-4E94-A580-6819F55227B0}" destId="{3F51F729-590A-4C5C-86AD-EE78FFAAFC84}" srcOrd="2" destOrd="0" presId="urn:microsoft.com/office/officeart/2018/5/layout/IconLeafLabelList"/>
    <dgm:cxn modelId="{46E944E1-B8D9-453A-89B6-983B5EEE0320}" type="presParOf" srcId="{FE8FE16D-AB58-4E94-A580-6819F55227B0}" destId="{299F3173-FCDD-4C22-8B9F-BBB45567BD03}" srcOrd="3" destOrd="0" presId="urn:microsoft.com/office/officeart/2018/5/layout/IconLeafLabelList"/>
    <dgm:cxn modelId="{0E8F3B56-845C-4573-A7E1-969413FE4AD0}" type="presParOf" srcId="{AB94B257-67A3-4C35-94D4-9C42DCF673DD}" destId="{EC68E267-FFF4-4474-858F-23E418ABD632}" srcOrd="3" destOrd="0" presId="urn:microsoft.com/office/officeart/2018/5/layout/IconLeafLabelList"/>
    <dgm:cxn modelId="{8A948DC5-9CC8-4B59-9DCF-1C16FBF851F0}" type="presParOf" srcId="{AB94B257-67A3-4C35-94D4-9C42DCF673DD}" destId="{286BCE28-1102-4460-94CC-6C1A2EA1EECF}" srcOrd="4" destOrd="0" presId="urn:microsoft.com/office/officeart/2018/5/layout/IconLeafLabelList"/>
    <dgm:cxn modelId="{72815CAC-A178-4D57-91C7-23DB9C00E879}" type="presParOf" srcId="{286BCE28-1102-4460-94CC-6C1A2EA1EECF}" destId="{56D661CB-23AF-47AC-8B1F-5995B3C34A9C}" srcOrd="0" destOrd="0" presId="urn:microsoft.com/office/officeart/2018/5/layout/IconLeafLabelList"/>
    <dgm:cxn modelId="{D52C2E78-4FAA-4672-9BDC-F1F31C9987DA}" type="presParOf" srcId="{286BCE28-1102-4460-94CC-6C1A2EA1EECF}" destId="{C6EA638B-C5D9-48DC-92C3-115FBB210814}" srcOrd="1" destOrd="0" presId="urn:microsoft.com/office/officeart/2018/5/layout/IconLeafLabelList"/>
    <dgm:cxn modelId="{C96E5257-81F2-46C6-AD34-4D53B7BE76F6}" type="presParOf" srcId="{286BCE28-1102-4460-94CC-6C1A2EA1EECF}" destId="{4D3ED25E-47B0-4B52-8252-129786EAF260}" srcOrd="2" destOrd="0" presId="urn:microsoft.com/office/officeart/2018/5/layout/IconLeafLabelList"/>
    <dgm:cxn modelId="{2D00EF1C-44D7-446B-AA6F-44DDF9656BA0}" type="presParOf" srcId="{286BCE28-1102-4460-94CC-6C1A2EA1EECF}" destId="{91D08369-7C04-420A-AAF1-4C20DF1B31BD}" srcOrd="3" destOrd="0" presId="urn:microsoft.com/office/officeart/2018/5/layout/IconLeafLabelList"/>
    <dgm:cxn modelId="{69398A58-D9EE-47B1-A1EC-6434CD18E148}" type="presParOf" srcId="{AB94B257-67A3-4C35-94D4-9C42DCF673DD}" destId="{0DE3FB45-FDB9-406E-9E34-412DBAD68321}" srcOrd="5" destOrd="0" presId="urn:microsoft.com/office/officeart/2018/5/layout/IconLeafLabelList"/>
    <dgm:cxn modelId="{73FD3312-1DEF-4B72-B769-83230554AEFB}" type="presParOf" srcId="{AB94B257-67A3-4C35-94D4-9C42DCF673DD}" destId="{4D000314-4ADF-4EBD-9974-D513942924CE}" srcOrd="6" destOrd="0" presId="urn:microsoft.com/office/officeart/2018/5/layout/IconLeafLabelList"/>
    <dgm:cxn modelId="{9B0BE8FD-B707-4BC6-9D87-90A9AB8C960B}" type="presParOf" srcId="{4D000314-4ADF-4EBD-9974-D513942924CE}" destId="{AEF96ACF-EFD2-4B66-A302-89B24885F3A3}" srcOrd="0" destOrd="0" presId="urn:microsoft.com/office/officeart/2018/5/layout/IconLeafLabelList"/>
    <dgm:cxn modelId="{796FF45C-AF5E-418F-AC47-5034ACDF876C}" type="presParOf" srcId="{4D000314-4ADF-4EBD-9974-D513942924CE}" destId="{6E1FC7FA-C48B-43EA-85E5-9D5D0F976F78}" srcOrd="1" destOrd="0" presId="urn:microsoft.com/office/officeart/2018/5/layout/IconLeafLabelList"/>
    <dgm:cxn modelId="{02C6E163-6B3C-42E4-B399-1C5499E14D8D}" type="presParOf" srcId="{4D000314-4ADF-4EBD-9974-D513942924CE}" destId="{B3FF432F-D2A8-458C-BC48-A08557E76D16}" srcOrd="2" destOrd="0" presId="urn:microsoft.com/office/officeart/2018/5/layout/IconLeafLabelList"/>
    <dgm:cxn modelId="{18FA02BE-BB94-4A6E-AB7B-C6477867338D}" type="presParOf" srcId="{4D000314-4ADF-4EBD-9974-D513942924CE}" destId="{F9104E01-1E63-4504-A5A5-8012529C45BE}" srcOrd="3" destOrd="0" presId="urn:microsoft.com/office/officeart/2018/5/layout/IconLeafLabelList"/>
    <dgm:cxn modelId="{944EE432-BBF8-44FF-AC1C-AE914FC042D2}" type="presParOf" srcId="{AB94B257-67A3-4C35-94D4-9C42DCF673DD}" destId="{47544C5D-3934-4671-AD85-F0DFA2610B3C}" srcOrd="7" destOrd="0" presId="urn:microsoft.com/office/officeart/2018/5/layout/IconLeafLabelList"/>
    <dgm:cxn modelId="{CE68874F-AB81-4844-BE91-D2A51A7BD830}" type="presParOf" srcId="{AB94B257-67A3-4C35-94D4-9C42DCF673DD}" destId="{8F52F9C7-AD60-4E44-AB14-BCD34C063269}" srcOrd="8" destOrd="0" presId="urn:microsoft.com/office/officeart/2018/5/layout/IconLeafLabelList"/>
    <dgm:cxn modelId="{5863A75C-5107-4519-8C1C-58A26CC19F6F}" type="presParOf" srcId="{8F52F9C7-AD60-4E44-AB14-BCD34C063269}" destId="{69A4DD69-A929-4052-A247-A83DD5D3472F}" srcOrd="0" destOrd="0" presId="urn:microsoft.com/office/officeart/2018/5/layout/IconLeafLabelList"/>
    <dgm:cxn modelId="{31551077-BF65-4F24-8FB5-A9420B634B64}" type="presParOf" srcId="{8F52F9C7-AD60-4E44-AB14-BCD34C063269}" destId="{F8380EC1-1924-4F5D-B891-0F52B13C3F56}" srcOrd="1" destOrd="0" presId="urn:microsoft.com/office/officeart/2018/5/layout/IconLeafLabelList"/>
    <dgm:cxn modelId="{A41D01AF-01DD-4F18-A44E-F899D580CE5C}" type="presParOf" srcId="{8F52F9C7-AD60-4E44-AB14-BCD34C063269}" destId="{C772B252-4A81-4698-A22D-1CF02DE6374F}" srcOrd="2" destOrd="0" presId="urn:microsoft.com/office/officeart/2018/5/layout/IconLeafLabelList"/>
    <dgm:cxn modelId="{E14FF96E-3352-4F78-B047-1ED0F9F610E7}" type="presParOf" srcId="{8F52F9C7-AD60-4E44-AB14-BCD34C063269}" destId="{C2CDDF8F-1EBF-4088-A573-0A963EDF111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DC864D-2206-4608-A753-4859CDA9BB2C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158F1A-802A-47BD-995C-783158153CA4}">
      <dgm:prSet/>
      <dgm:spPr/>
      <dgm:t>
        <a:bodyPr/>
        <a:lstStyle/>
        <a:p>
          <a:r>
            <a:rPr lang="en-US"/>
            <a:t>Posložuje statični HTML, JS </a:t>
          </a:r>
          <a:r>
            <a:rPr lang="en-GB"/>
            <a:t>i</a:t>
          </a:r>
          <a:r>
            <a:rPr lang="en-US"/>
            <a:t> CSS</a:t>
          </a:r>
        </a:p>
      </dgm:t>
    </dgm:pt>
    <dgm:pt modelId="{B550D8DD-DDF8-4F9E-82E8-DB923BD0F3A6}" type="parTrans" cxnId="{1F6CC16D-B479-4F43-AA9F-6067F1CC18B1}">
      <dgm:prSet/>
      <dgm:spPr/>
      <dgm:t>
        <a:bodyPr/>
        <a:lstStyle/>
        <a:p>
          <a:endParaRPr lang="en-US"/>
        </a:p>
      </dgm:t>
    </dgm:pt>
    <dgm:pt modelId="{F2493A24-C357-48A8-8B66-BA339C941708}" type="sibTrans" cxnId="{1F6CC16D-B479-4F43-AA9F-6067F1CC18B1}">
      <dgm:prSet/>
      <dgm:spPr/>
      <dgm:t>
        <a:bodyPr/>
        <a:lstStyle/>
        <a:p>
          <a:endParaRPr lang="en-US"/>
        </a:p>
      </dgm:t>
    </dgm:pt>
    <dgm:pt modelId="{E192183C-D07C-47AE-A08D-0A145E1FCF1D}">
      <dgm:prSet/>
      <dgm:spPr/>
      <dgm:t>
        <a:bodyPr/>
        <a:lstStyle/>
        <a:p>
          <a:r>
            <a:rPr lang="en-US"/>
            <a:t>Služa na upit za komunikaciju sa modelima</a:t>
          </a:r>
        </a:p>
      </dgm:t>
    </dgm:pt>
    <dgm:pt modelId="{B1AB46C1-3750-441C-9B63-C2DCF883C330}" type="parTrans" cxnId="{7C457E12-D4CA-4693-89DD-7314D591A077}">
      <dgm:prSet/>
      <dgm:spPr/>
      <dgm:t>
        <a:bodyPr/>
        <a:lstStyle/>
        <a:p>
          <a:endParaRPr lang="en-US"/>
        </a:p>
      </dgm:t>
    </dgm:pt>
    <dgm:pt modelId="{38D5588E-4287-4D92-9F90-141C7B958630}" type="sibTrans" cxnId="{7C457E12-D4CA-4693-89DD-7314D591A077}">
      <dgm:prSet/>
      <dgm:spPr/>
      <dgm:t>
        <a:bodyPr/>
        <a:lstStyle/>
        <a:p>
          <a:endParaRPr lang="en-US"/>
        </a:p>
      </dgm:t>
    </dgm:pt>
    <dgm:pt modelId="{75227E3D-0C53-44E4-8D17-279DDAA14F02}">
      <dgm:prSet/>
      <dgm:spPr/>
      <dgm:t>
        <a:bodyPr/>
        <a:lstStyle/>
        <a:p>
          <a:r>
            <a:rPr lang="en-US" dirty="0" err="1"/>
            <a:t>Vraća</a:t>
          </a:r>
          <a:r>
            <a:rPr lang="en-US" dirty="0"/>
            <a:t> </a:t>
          </a:r>
          <a:r>
            <a:rPr lang="en-US" dirty="0" err="1"/>
            <a:t>rezultate</a:t>
          </a:r>
          <a:r>
            <a:rPr lang="en-US" dirty="0"/>
            <a:t> </a:t>
          </a:r>
          <a:r>
            <a:rPr lang="en-US" dirty="0" err="1"/>
            <a:t>predikcije</a:t>
          </a:r>
          <a:r>
            <a:rPr lang="en-US" dirty="0"/>
            <a:t> </a:t>
          </a:r>
        </a:p>
      </dgm:t>
    </dgm:pt>
    <dgm:pt modelId="{6AD6A900-6DDC-4020-9C20-B450D5B9B419}" type="parTrans" cxnId="{EA218035-6971-4BE0-944E-47D4D2003054}">
      <dgm:prSet/>
      <dgm:spPr/>
      <dgm:t>
        <a:bodyPr/>
        <a:lstStyle/>
        <a:p>
          <a:endParaRPr lang="en-US"/>
        </a:p>
      </dgm:t>
    </dgm:pt>
    <dgm:pt modelId="{713A929B-EFF6-482B-83D1-641DCC8FE2BF}" type="sibTrans" cxnId="{EA218035-6971-4BE0-944E-47D4D2003054}">
      <dgm:prSet/>
      <dgm:spPr/>
      <dgm:t>
        <a:bodyPr/>
        <a:lstStyle/>
        <a:p>
          <a:endParaRPr lang="en-US"/>
        </a:p>
      </dgm:t>
    </dgm:pt>
    <dgm:pt modelId="{7FD98F00-CEBF-924C-936A-6624A98D7FBA}" type="pres">
      <dgm:prSet presAssocID="{83DC864D-2206-4608-A753-4859CDA9BB2C}" presName="diagram" presStyleCnt="0">
        <dgm:presLayoutVars>
          <dgm:dir/>
          <dgm:resizeHandles val="exact"/>
        </dgm:presLayoutVars>
      </dgm:prSet>
      <dgm:spPr/>
    </dgm:pt>
    <dgm:pt modelId="{BAFDC796-4392-D049-859B-5E9FFCBC1073}" type="pres">
      <dgm:prSet presAssocID="{EB158F1A-802A-47BD-995C-783158153CA4}" presName="node" presStyleLbl="node1" presStyleIdx="0" presStyleCnt="3">
        <dgm:presLayoutVars>
          <dgm:bulletEnabled val="1"/>
        </dgm:presLayoutVars>
      </dgm:prSet>
      <dgm:spPr/>
    </dgm:pt>
    <dgm:pt modelId="{A98F75DC-E6BE-CA47-B07E-D4A048191D37}" type="pres">
      <dgm:prSet presAssocID="{F2493A24-C357-48A8-8B66-BA339C941708}" presName="sibTrans" presStyleLbl="sibTrans2D1" presStyleIdx="0" presStyleCnt="2"/>
      <dgm:spPr/>
    </dgm:pt>
    <dgm:pt modelId="{54FCE39D-2F1F-A74E-B4FA-DF3A8765FB3F}" type="pres">
      <dgm:prSet presAssocID="{F2493A24-C357-48A8-8B66-BA339C941708}" presName="connectorText" presStyleLbl="sibTrans2D1" presStyleIdx="0" presStyleCnt="2"/>
      <dgm:spPr/>
    </dgm:pt>
    <dgm:pt modelId="{E9C34CCA-1E48-E14A-9259-F8A59BA3D80F}" type="pres">
      <dgm:prSet presAssocID="{E192183C-D07C-47AE-A08D-0A145E1FCF1D}" presName="node" presStyleLbl="node1" presStyleIdx="1" presStyleCnt="3">
        <dgm:presLayoutVars>
          <dgm:bulletEnabled val="1"/>
        </dgm:presLayoutVars>
      </dgm:prSet>
      <dgm:spPr/>
    </dgm:pt>
    <dgm:pt modelId="{BD8EE4C2-ED69-A04B-9F1C-EE5961E7F148}" type="pres">
      <dgm:prSet presAssocID="{38D5588E-4287-4D92-9F90-141C7B958630}" presName="sibTrans" presStyleLbl="sibTrans2D1" presStyleIdx="1" presStyleCnt="2"/>
      <dgm:spPr/>
    </dgm:pt>
    <dgm:pt modelId="{FF103C25-18FD-3942-9951-FC89FB3D0B58}" type="pres">
      <dgm:prSet presAssocID="{38D5588E-4287-4D92-9F90-141C7B958630}" presName="connectorText" presStyleLbl="sibTrans2D1" presStyleIdx="1" presStyleCnt="2"/>
      <dgm:spPr/>
    </dgm:pt>
    <dgm:pt modelId="{A13A1A3C-A7F6-CE42-8587-F578282B02CA}" type="pres">
      <dgm:prSet presAssocID="{75227E3D-0C53-44E4-8D17-279DDAA14F02}" presName="node" presStyleLbl="node1" presStyleIdx="2" presStyleCnt="3">
        <dgm:presLayoutVars>
          <dgm:bulletEnabled val="1"/>
        </dgm:presLayoutVars>
      </dgm:prSet>
      <dgm:spPr/>
    </dgm:pt>
  </dgm:ptLst>
  <dgm:cxnLst>
    <dgm:cxn modelId="{7C457E12-D4CA-4693-89DD-7314D591A077}" srcId="{83DC864D-2206-4608-A753-4859CDA9BB2C}" destId="{E192183C-D07C-47AE-A08D-0A145E1FCF1D}" srcOrd="1" destOrd="0" parTransId="{B1AB46C1-3750-441C-9B63-C2DCF883C330}" sibTransId="{38D5588E-4287-4D92-9F90-141C7B958630}"/>
    <dgm:cxn modelId="{EA218035-6971-4BE0-944E-47D4D2003054}" srcId="{83DC864D-2206-4608-A753-4859CDA9BB2C}" destId="{75227E3D-0C53-44E4-8D17-279DDAA14F02}" srcOrd="2" destOrd="0" parTransId="{6AD6A900-6DDC-4020-9C20-B450D5B9B419}" sibTransId="{713A929B-EFF6-482B-83D1-641DCC8FE2BF}"/>
    <dgm:cxn modelId="{4517B639-2DEB-8346-8EE1-7FB48FE43C5A}" type="presOf" srcId="{F2493A24-C357-48A8-8B66-BA339C941708}" destId="{A98F75DC-E6BE-CA47-B07E-D4A048191D37}" srcOrd="0" destOrd="0" presId="urn:microsoft.com/office/officeart/2005/8/layout/process5"/>
    <dgm:cxn modelId="{4E5F8454-DC2E-504A-B443-014914C4CD9C}" type="presOf" srcId="{E192183C-D07C-47AE-A08D-0A145E1FCF1D}" destId="{E9C34CCA-1E48-E14A-9259-F8A59BA3D80F}" srcOrd="0" destOrd="0" presId="urn:microsoft.com/office/officeart/2005/8/layout/process5"/>
    <dgm:cxn modelId="{2F62C25D-BB4C-7B49-8C7D-519123541EEF}" type="presOf" srcId="{38D5588E-4287-4D92-9F90-141C7B958630}" destId="{BD8EE4C2-ED69-A04B-9F1C-EE5961E7F148}" srcOrd="0" destOrd="0" presId="urn:microsoft.com/office/officeart/2005/8/layout/process5"/>
    <dgm:cxn modelId="{3558DE5D-14C3-2C41-A167-D90085FFD73D}" type="presOf" srcId="{EB158F1A-802A-47BD-995C-783158153CA4}" destId="{BAFDC796-4392-D049-859B-5E9FFCBC1073}" srcOrd="0" destOrd="0" presId="urn:microsoft.com/office/officeart/2005/8/layout/process5"/>
    <dgm:cxn modelId="{1F6CC16D-B479-4F43-AA9F-6067F1CC18B1}" srcId="{83DC864D-2206-4608-A753-4859CDA9BB2C}" destId="{EB158F1A-802A-47BD-995C-783158153CA4}" srcOrd="0" destOrd="0" parTransId="{B550D8DD-DDF8-4F9E-82E8-DB923BD0F3A6}" sibTransId="{F2493A24-C357-48A8-8B66-BA339C941708}"/>
    <dgm:cxn modelId="{280C2882-3ED5-164E-A043-48CEFF504F3E}" type="presOf" srcId="{38D5588E-4287-4D92-9F90-141C7B958630}" destId="{FF103C25-18FD-3942-9951-FC89FB3D0B58}" srcOrd="1" destOrd="0" presId="urn:microsoft.com/office/officeart/2005/8/layout/process5"/>
    <dgm:cxn modelId="{B540169C-7726-D042-A40A-AA6607929A0B}" type="presOf" srcId="{83DC864D-2206-4608-A753-4859CDA9BB2C}" destId="{7FD98F00-CEBF-924C-936A-6624A98D7FBA}" srcOrd="0" destOrd="0" presId="urn:microsoft.com/office/officeart/2005/8/layout/process5"/>
    <dgm:cxn modelId="{A3C33DB2-41EE-794E-AA6E-D81C0A584194}" type="presOf" srcId="{F2493A24-C357-48A8-8B66-BA339C941708}" destId="{54FCE39D-2F1F-A74E-B4FA-DF3A8765FB3F}" srcOrd="1" destOrd="0" presId="urn:microsoft.com/office/officeart/2005/8/layout/process5"/>
    <dgm:cxn modelId="{14720CD1-E645-F945-B7DD-CBF6014D1398}" type="presOf" srcId="{75227E3D-0C53-44E4-8D17-279DDAA14F02}" destId="{A13A1A3C-A7F6-CE42-8587-F578282B02CA}" srcOrd="0" destOrd="0" presId="urn:microsoft.com/office/officeart/2005/8/layout/process5"/>
    <dgm:cxn modelId="{D4A60643-8FF8-8648-8FD0-3A98E47909D4}" type="presParOf" srcId="{7FD98F00-CEBF-924C-936A-6624A98D7FBA}" destId="{BAFDC796-4392-D049-859B-5E9FFCBC1073}" srcOrd="0" destOrd="0" presId="urn:microsoft.com/office/officeart/2005/8/layout/process5"/>
    <dgm:cxn modelId="{CB666230-865C-A94F-A862-55649DC37864}" type="presParOf" srcId="{7FD98F00-CEBF-924C-936A-6624A98D7FBA}" destId="{A98F75DC-E6BE-CA47-B07E-D4A048191D37}" srcOrd="1" destOrd="0" presId="urn:microsoft.com/office/officeart/2005/8/layout/process5"/>
    <dgm:cxn modelId="{F4D0FCED-0D74-CF46-85D1-DB2C35557348}" type="presParOf" srcId="{A98F75DC-E6BE-CA47-B07E-D4A048191D37}" destId="{54FCE39D-2F1F-A74E-B4FA-DF3A8765FB3F}" srcOrd="0" destOrd="0" presId="urn:microsoft.com/office/officeart/2005/8/layout/process5"/>
    <dgm:cxn modelId="{C4850C00-30AA-1E4F-9EF4-06F9B3596E1E}" type="presParOf" srcId="{7FD98F00-CEBF-924C-936A-6624A98D7FBA}" destId="{E9C34CCA-1E48-E14A-9259-F8A59BA3D80F}" srcOrd="2" destOrd="0" presId="urn:microsoft.com/office/officeart/2005/8/layout/process5"/>
    <dgm:cxn modelId="{0FE84133-656B-F74E-BDB6-D0C6972C34CB}" type="presParOf" srcId="{7FD98F00-CEBF-924C-936A-6624A98D7FBA}" destId="{BD8EE4C2-ED69-A04B-9F1C-EE5961E7F148}" srcOrd="3" destOrd="0" presId="urn:microsoft.com/office/officeart/2005/8/layout/process5"/>
    <dgm:cxn modelId="{61B4340A-9097-A644-826C-0297920ECA23}" type="presParOf" srcId="{BD8EE4C2-ED69-A04B-9F1C-EE5961E7F148}" destId="{FF103C25-18FD-3942-9951-FC89FB3D0B58}" srcOrd="0" destOrd="0" presId="urn:microsoft.com/office/officeart/2005/8/layout/process5"/>
    <dgm:cxn modelId="{A7E2D8ED-72AD-AD43-9C93-4DA5F1A9979C}" type="presParOf" srcId="{7FD98F00-CEBF-924C-936A-6624A98D7FBA}" destId="{A13A1A3C-A7F6-CE42-8587-F578282B02CA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DC864D-2206-4608-A753-4859CDA9BB2C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158F1A-802A-47BD-995C-783158153CA4}">
      <dgm:prSet/>
      <dgm:spPr/>
      <dgm:t>
        <a:bodyPr/>
        <a:lstStyle/>
        <a:p>
          <a:r>
            <a:rPr lang="hr-HR" dirty="0"/>
            <a:t>Unos značajki kroz formu</a:t>
          </a:r>
          <a:endParaRPr lang="en-US" dirty="0"/>
        </a:p>
      </dgm:t>
    </dgm:pt>
    <dgm:pt modelId="{B550D8DD-DDF8-4F9E-82E8-DB923BD0F3A6}" type="parTrans" cxnId="{1F6CC16D-B479-4F43-AA9F-6067F1CC18B1}">
      <dgm:prSet/>
      <dgm:spPr/>
      <dgm:t>
        <a:bodyPr/>
        <a:lstStyle/>
        <a:p>
          <a:endParaRPr lang="en-US"/>
        </a:p>
      </dgm:t>
    </dgm:pt>
    <dgm:pt modelId="{F2493A24-C357-48A8-8B66-BA339C941708}" type="sibTrans" cxnId="{1F6CC16D-B479-4F43-AA9F-6067F1CC18B1}">
      <dgm:prSet/>
      <dgm:spPr/>
      <dgm:t>
        <a:bodyPr/>
        <a:lstStyle/>
        <a:p>
          <a:endParaRPr lang="en-US"/>
        </a:p>
      </dgm:t>
    </dgm:pt>
    <dgm:pt modelId="{E192183C-D07C-47AE-A08D-0A145E1FCF1D}">
      <dgm:prSet/>
      <dgm:spPr/>
      <dgm:t>
        <a:bodyPr/>
        <a:lstStyle/>
        <a:p>
          <a:r>
            <a:rPr lang="en-US" dirty="0" err="1"/>
            <a:t>Slanje</a:t>
          </a:r>
          <a:r>
            <a:rPr lang="en-US" dirty="0"/>
            <a:t> </a:t>
          </a:r>
          <a:r>
            <a:rPr lang="en-US" dirty="0" err="1"/>
            <a:t>upita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poslužitelj</a:t>
          </a:r>
          <a:endParaRPr lang="en-US" dirty="0"/>
        </a:p>
      </dgm:t>
    </dgm:pt>
    <dgm:pt modelId="{B1AB46C1-3750-441C-9B63-C2DCF883C330}" type="parTrans" cxnId="{7C457E12-D4CA-4693-89DD-7314D591A077}">
      <dgm:prSet/>
      <dgm:spPr/>
      <dgm:t>
        <a:bodyPr/>
        <a:lstStyle/>
        <a:p>
          <a:endParaRPr lang="en-US"/>
        </a:p>
      </dgm:t>
    </dgm:pt>
    <dgm:pt modelId="{38D5588E-4287-4D92-9F90-141C7B958630}" type="sibTrans" cxnId="{7C457E12-D4CA-4693-89DD-7314D591A077}">
      <dgm:prSet/>
      <dgm:spPr/>
      <dgm:t>
        <a:bodyPr/>
        <a:lstStyle/>
        <a:p>
          <a:endParaRPr lang="en-US"/>
        </a:p>
      </dgm:t>
    </dgm:pt>
    <dgm:pt modelId="{75227E3D-0C53-44E4-8D17-279DDAA14F02}">
      <dgm:prSet/>
      <dgm:spPr/>
      <dgm:t>
        <a:bodyPr/>
        <a:lstStyle/>
        <a:p>
          <a:r>
            <a:rPr lang="en-US" dirty="0" err="1"/>
            <a:t>Crtanje</a:t>
          </a:r>
          <a:r>
            <a:rPr lang="en-US" dirty="0"/>
            <a:t> </a:t>
          </a:r>
          <a:r>
            <a:rPr lang="en-US" dirty="0" err="1"/>
            <a:t>grafa</a:t>
          </a:r>
          <a:endParaRPr lang="en-US" dirty="0"/>
        </a:p>
      </dgm:t>
    </dgm:pt>
    <dgm:pt modelId="{6AD6A900-6DDC-4020-9C20-B450D5B9B419}" type="parTrans" cxnId="{EA218035-6971-4BE0-944E-47D4D2003054}">
      <dgm:prSet/>
      <dgm:spPr/>
      <dgm:t>
        <a:bodyPr/>
        <a:lstStyle/>
        <a:p>
          <a:endParaRPr lang="en-US"/>
        </a:p>
      </dgm:t>
    </dgm:pt>
    <dgm:pt modelId="{713A929B-EFF6-482B-83D1-641DCC8FE2BF}" type="sibTrans" cxnId="{EA218035-6971-4BE0-944E-47D4D2003054}">
      <dgm:prSet/>
      <dgm:spPr/>
      <dgm:t>
        <a:bodyPr/>
        <a:lstStyle/>
        <a:p>
          <a:endParaRPr lang="en-US"/>
        </a:p>
      </dgm:t>
    </dgm:pt>
    <dgm:pt modelId="{7FD98F00-CEBF-924C-936A-6624A98D7FBA}" type="pres">
      <dgm:prSet presAssocID="{83DC864D-2206-4608-A753-4859CDA9BB2C}" presName="diagram" presStyleCnt="0">
        <dgm:presLayoutVars>
          <dgm:dir/>
          <dgm:resizeHandles val="exact"/>
        </dgm:presLayoutVars>
      </dgm:prSet>
      <dgm:spPr/>
    </dgm:pt>
    <dgm:pt modelId="{BAFDC796-4392-D049-859B-5E9FFCBC1073}" type="pres">
      <dgm:prSet presAssocID="{EB158F1A-802A-47BD-995C-783158153CA4}" presName="node" presStyleLbl="node1" presStyleIdx="0" presStyleCnt="3">
        <dgm:presLayoutVars>
          <dgm:bulletEnabled val="1"/>
        </dgm:presLayoutVars>
      </dgm:prSet>
      <dgm:spPr/>
    </dgm:pt>
    <dgm:pt modelId="{A98F75DC-E6BE-CA47-B07E-D4A048191D37}" type="pres">
      <dgm:prSet presAssocID="{F2493A24-C357-48A8-8B66-BA339C941708}" presName="sibTrans" presStyleLbl="sibTrans2D1" presStyleIdx="0" presStyleCnt="2"/>
      <dgm:spPr/>
    </dgm:pt>
    <dgm:pt modelId="{54FCE39D-2F1F-A74E-B4FA-DF3A8765FB3F}" type="pres">
      <dgm:prSet presAssocID="{F2493A24-C357-48A8-8B66-BA339C941708}" presName="connectorText" presStyleLbl="sibTrans2D1" presStyleIdx="0" presStyleCnt="2"/>
      <dgm:spPr/>
    </dgm:pt>
    <dgm:pt modelId="{E9C34CCA-1E48-E14A-9259-F8A59BA3D80F}" type="pres">
      <dgm:prSet presAssocID="{E192183C-D07C-47AE-A08D-0A145E1FCF1D}" presName="node" presStyleLbl="node1" presStyleIdx="1" presStyleCnt="3">
        <dgm:presLayoutVars>
          <dgm:bulletEnabled val="1"/>
        </dgm:presLayoutVars>
      </dgm:prSet>
      <dgm:spPr/>
    </dgm:pt>
    <dgm:pt modelId="{BD8EE4C2-ED69-A04B-9F1C-EE5961E7F148}" type="pres">
      <dgm:prSet presAssocID="{38D5588E-4287-4D92-9F90-141C7B958630}" presName="sibTrans" presStyleLbl="sibTrans2D1" presStyleIdx="1" presStyleCnt="2"/>
      <dgm:spPr/>
    </dgm:pt>
    <dgm:pt modelId="{FF103C25-18FD-3942-9951-FC89FB3D0B58}" type="pres">
      <dgm:prSet presAssocID="{38D5588E-4287-4D92-9F90-141C7B958630}" presName="connectorText" presStyleLbl="sibTrans2D1" presStyleIdx="1" presStyleCnt="2"/>
      <dgm:spPr/>
    </dgm:pt>
    <dgm:pt modelId="{A13A1A3C-A7F6-CE42-8587-F578282B02CA}" type="pres">
      <dgm:prSet presAssocID="{75227E3D-0C53-44E4-8D17-279DDAA14F02}" presName="node" presStyleLbl="node1" presStyleIdx="2" presStyleCnt="3">
        <dgm:presLayoutVars>
          <dgm:bulletEnabled val="1"/>
        </dgm:presLayoutVars>
      </dgm:prSet>
      <dgm:spPr/>
    </dgm:pt>
  </dgm:ptLst>
  <dgm:cxnLst>
    <dgm:cxn modelId="{7C457E12-D4CA-4693-89DD-7314D591A077}" srcId="{83DC864D-2206-4608-A753-4859CDA9BB2C}" destId="{E192183C-D07C-47AE-A08D-0A145E1FCF1D}" srcOrd="1" destOrd="0" parTransId="{B1AB46C1-3750-441C-9B63-C2DCF883C330}" sibTransId="{38D5588E-4287-4D92-9F90-141C7B958630}"/>
    <dgm:cxn modelId="{EA218035-6971-4BE0-944E-47D4D2003054}" srcId="{83DC864D-2206-4608-A753-4859CDA9BB2C}" destId="{75227E3D-0C53-44E4-8D17-279DDAA14F02}" srcOrd="2" destOrd="0" parTransId="{6AD6A900-6DDC-4020-9C20-B450D5B9B419}" sibTransId="{713A929B-EFF6-482B-83D1-641DCC8FE2BF}"/>
    <dgm:cxn modelId="{4517B639-2DEB-8346-8EE1-7FB48FE43C5A}" type="presOf" srcId="{F2493A24-C357-48A8-8B66-BA339C941708}" destId="{A98F75DC-E6BE-CA47-B07E-D4A048191D37}" srcOrd="0" destOrd="0" presId="urn:microsoft.com/office/officeart/2005/8/layout/process5"/>
    <dgm:cxn modelId="{4E5F8454-DC2E-504A-B443-014914C4CD9C}" type="presOf" srcId="{E192183C-D07C-47AE-A08D-0A145E1FCF1D}" destId="{E9C34CCA-1E48-E14A-9259-F8A59BA3D80F}" srcOrd="0" destOrd="0" presId="urn:microsoft.com/office/officeart/2005/8/layout/process5"/>
    <dgm:cxn modelId="{2F62C25D-BB4C-7B49-8C7D-519123541EEF}" type="presOf" srcId="{38D5588E-4287-4D92-9F90-141C7B958630}" destId="{BD8EE4C2-ED69-A04B-9F1C-EE5961E7F148}" srcOrd="0" destOrd="0" presId="urn:microsoft.com/office/officeart/2005/8/layout/process5"/>
    <dgm:cxn modelId="{3558DE5D-14C3-2C41-A167-D90085FFD73D}" type="presOf" srcId="{EB158F1A-802A-47BD-995C-783158153CA4}" destId="{BAFDC796-4392-D049-859B-5E9FFCBC1073}" srcOrd="0" destOrd="0" presId="urn:microsoft.com/office/officeart/2005/8/layout/process5"/>
    <dgm:cxn modelId="{1F6CC16D-B479-4F43-AA9F-6067F1CC18B1}" srcId="{83DC864D-2206-4608-A753-4859CDA9BB2C}" destId="{EB158F1A-802A-47BD-995C-783158153CA4}" srcOrd="0" destOrd="0" parTransId="{B550D8DD-DDF8-4F9E-82E8-DB923BD0F3A6}" sibTransId="{F2493A24-C357-48A8-8B66-BA339C941708}"/>
    <dgm:cxn modelId="{280C2882-3ED5-164E-A043-48CEFF504F3E}" type="presOf" srcId="{38D5588E-4287-4D92-9F90-141C7B958630}" destId="{FF103C25-18FD-3942-9951-FC89FB3D0B58}" srcOrd="1" destOrd="0" presId="urn:microsoft.com/office/officeart/2005/8/layout/process5"/>
    <dgm:cxn modelId="{B540169C-7726-D042-A40A-AA6607929A0B}" type="presOf" srcId="{83DC864D-2206-4608-A753-4859CDA9BB2C}" destId="{7FD98F00-CEBF-924C-936A-6624A98D7FBA}" srcOrd="0" destOrd="0" presId="urn:microsoft.com/office/officeart/2005/8/layout/process5"/>
    <dgm:cxn modelId="{A3C33DB2-41EE-794E-AA6E-D81C0A584194}" type="presOf" srcId="{F2493A24-C357-48A8-8B66-BA339C941708}" destId="{54FCE39D-2F1F-A74E-B4FA-DF3A8765FB3F}" srcOrd="1" destOrd="0" presId="urn:microsoft.com/office/officeart/2005/8/layout/process5"/>
    <dgm:cxn modelId="{14720CD1-E645-F945-B7DD-CBF6014D1398}" type="presOf" srcId="{75227E3D-0C53-44E4-8D17-279DDAA14F02}" destId="{A13A1A3C-A7F6-CE42-8587-F578282B02CA}" srcOrd="0" destOrd="0" presId="urn:microsoft.com/office/officeart/2005/8/layout/process5"/>
    <dgm:cxn modelId="{D4A60643-8FF8-8648-8FD0-3A98E47909D4}" type="presParOf" srcId="{7FD98F00-CEBF-924C-936A-6624A98D7FBA}" destId="{BAFDC796-4392-D049-859B-5E9FFCBC1073}" srcOrd="0" destOrd="0" presId="urn:microsoft.com/office/officeart/2005/8/layout/process5"/>
    <dgm:cxn modelId="{CB666230-865C-A94F-A862-55649DC37864}" type="presParOf" srcId="{7FD98F00-CEBF-924C-936A-6624A98D7FBA}" destId="{A98F75DC-E6BE-CA47-B07E-D4A048191D37}" srcOrd="1" destOrd="0" presId="urn:microsoft.com/office/officeart/2005/8/layout/process5"/>
    <dgm:cxn modelId="{F4D0FCED-0D74-CF46-85D1-DB2C35557348}" type="presParOf" srcId="{A98F75DC-E6BE-CA47-B07E-D4A048191D37}" destId="{54FCE39D-2F1F-A74E-B4FA-DF3A8765FB3F}" srcOrd="0" destOrd="0" presId="urn:microsoft.com/office/officeart/2005/8/layout/process5"/>
    <dgm:cxn modelId="{C4850C00-30AA-1E4F-9EF4-06F9B3596E1E}" type="presParOf" srcId="{7FD98F00-CEBF-924C-936A-6624A98D7FBA}" destId="{E9C34CCA-1E48-E14A-9259-F8A59BA3D80F}" srcOrd="2" destOrd="0" presId="urn:microsoft.com/office/officeart/2005/8/layout/process5"/>
    <dgm:cxn modelId="{0FE84133-656B-F74E-BDB6-D0C6972C34CB}" type="presParOf" srcId="{7FD98F00-CEBF-924C-936A-6624A98D7FBA}" destId="{BD8EE4C2-ED69-A04B-9F1C-EE5961E7F148}" srcOrd="3" destOrd="0" presId="urn:microsoft.com/office/officeart/2005/8/layout/process5"/>
    <dgm:cxn modelId="{61B4340A-9097-A644-826C-0297920ECA23}" type="presParOf" srcId="{BD8EE4C2-ED69-A04B-9F1C-EE5961E7F148}" destId="{FF103C25-18FD-3942-9951-FC89FB3D0B58}" srcOrd="0" destOrd="0" presId="urn:microsoft.com/office/officeart/2005/8/layout/process5"/>
    <dgm:cxn modelId="{A7E2D8ED-72AD-AD43-9C93-4DA5F1A9979C}" type="presParOf" srcId="{7FD98F00-CEBF-924C-936A-6624A98D7FBA}" destId="{A13A1A3C-A7F6-CE42-8587-F578282B02CA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09B15-1A5C-014E-98AF-90BA21C1E33D}">
      <dsp:nvSpPr>
        <dsp:cNvPr id="0" name=""/>
        <dsp:cNvSpPr/>
      </dsp:nvSpPr>
      <dsp:spPr>
        <a:xfrm>
          <a:off x="0" y="2554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A98FD-E4E0-5D42-A35E-5E89C0EF0423}">
      <dsp:nvSpPr>
        <dsp:cNvPr id="0" name=""/>
        <dsp:cNvSpPr/>
      </dsp:nvSpPr>
      <dsp:spPr>
        <a:xfrm>
          <a:off x="0" y="2554"/>
          <a:ext cx="5906181" cy="174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Izvor </a:t>
          </a:r>
          <a:r>
            <a:rPr lang="en-US" sz="6500" kern="1200">
              <a:hlinkClick xmlns:r="http://schemas.openxmlformats.org/officeDocument/2006/relationships" r:id="rId1"/>
            </a:rPr>
            <a:t>UCI</a:t>
          </a:r>
          <a:endParaRPr lang="en-US" sz="6500" kern="1200"/>
        </a:p>
      </dsp:txBody>
      <dsp:txXfrm>
        <a:off x="0" y="2554"/>
        <a:ext cx="5906181" cy="1741869"/>
      </dsp:txXfrm>
    </dsp:sp>
    <dsp:sp modelId="{AC998247-9BDC-0E4D-B122-D8E5253FD9F8}">
      <dsp:nvSpPr>
        <dsp:cNvPr id="0" name=""/>
        <dsp:cNvSpPr/>
      </dsp:nvSpPr>
      <dsp:spPr>
        <a:xfrm>
          <a:off x="0" y="1744424"/>
          <a:ext cx="5906181" cy="0"/>
        </a:xfrm>
        <a:prstGeom prst="line">
          <a:avLst/>
        </a:prstGeom>
        <a:solidFill>
          <a:schemeClr val="accent2">
            <a:hueOff val="-747443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-747443"/>
              <a:satOff val="-209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73D71-8F45-5C4E-923B-89A8CA7D5796}">
      <dsp:nvSpPr>
        <dsp:cNvPr id="0" name=""/>
        <dsp:cNvSpPr/>
      </dsp:nvSpPr>
      <dsp:spPr>
        <a:xfrm>
          <a:off x="0" y="1744424"/>
          <a:ext cx="5906181" cy="174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33 značajke</a:t>
          </a:r>
        </a:p>
      </dsp:txBody>
      <dsp:txXfrm>
        <a:off x="0" y="1744424"/>
        <a:ext cx="5906181" cy="1741869"/>
      </dsp:txXfrm>
    </dsp:sp>
    <dsp:sp modelId="{2AE20CD8-2DCF-BE4A-AAB0-3AA31ADF9AF8}">
      <dsp:nvSpPr>
        <dsp:cNvPr id="0" name=""/>
        <dsp:cNvSpPr/>
      </dsp:nvSpPr>
      <dsp:spPr>
        <a:xfrm>
          <a:off x="0" y="3486293"/>
          <a:ext cx="5906181" cy="0"/>
        </a:xfrm>
        <a:prstGeom prst="line">
          <a:avLst/>
        </a:prstGeom>
        <a:solidFill>
          <a:schemeClr val="accent2">
            <a:hueOff val="-1494886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494886"/>
              <a:satOff val="-418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93D7D-B440-7847-8924-ED2639A6F09F}">
      <dsp:nvSpPr>
        <dsp:cNvPr id="0" name=""/>
        <dsp:cNvSpPr/>
      </dsp:nvSpPr>
      <dsp:spPr>
        <a:xfrm>
          <a:off x="0" y="3486293"/>
          <a:ext cx="5906181" cy="174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395 instanci</a:t>
          </a:r>
        </a:p>
      </dsp:txBody>
      <dsp:txXfrm>
        <a:off x="0" y="3486293"/>
        <a:ext cx="5906181" cy="1741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677CB-6B65-824E-B24E-31492E94841A}">
      <dsp:nvSpPr>
        <dsp:cNvPr id="0" name=""/>
        <dsp:cNvSpPr/>
      </dsp:nvSpPr>
      <dsp:spPr>
        <a:xfrm>
          <a:off x="447913" y="165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Vrijeme provedeno na učenje</a:t>
          </a:r>
        </a:p>
      </dsp:txBody>
      <dsp:txXfrm>
        <a:off x="447913" y="1658"/>
        <a:ext cx="2863304" cy="1717982"/>
      </dsp:txXfrm>
    </dsp:sp>
    <dsp:sp modelId="{3F2AB1FD-D942-DF41-BA8B-AB6CC5FF3F61}">
      <dsp:nvSpPr>
        <dsp:cNvPr id="0" name=""/>
        <dsp:cNvSpPr/>
      </dsp:nvSpPr>
      <dsp:spPr>
        <a:xfrm>
          <a:off x="3597547" y="1658"/>
          <a:ext cx="2863304" cy="1717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Status roditelja</a:t>
          </a:r>
        </a:p>
      </dsp:txBody>
      <dsp:txXfrm>
        <a:off x="3597547" y="1658"/>
        <a:ext cx="2863304" cy="1717982"/>
      </dsp:txXfrm>
    </dsp:sp>
    <dsp:sp modelId="{AE6572FE-7B4B-CD49-8B9D-4AA1CCB611A8}">
      <dsp:nvSpPr>
        <dsp:cNvPr id="0" name=""/>
        <dsp:cNvSpPr/>
      </dsp:nvSpPr>
      <dsp:spPr>
        <a:xfrm>
          <a:off x="6747182" y="1658"/>
          <a:ext cx="2863304" cy="17179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Veličina obitelji</a:t>
          </a:r>
        </a:p>
      </dsp:txBody>
      <dsp:txXfrm>
        <a:off x="6747182" y="1658"/>
        <a:ext cx="2863304" cy="1717982"/>
      </dsp:txXfrm>
    </dsp:sp>
    <dsp:sp modelId="{863E3CD0-8BAC-ED4C-B636-9551D5340F48}">
      <dsp:nvSpPr>
        <dsp:cNvPr id="0" name=""/>
        <dsp:cNvSpPr/>
      </dsp:nvSpPr>
      <dsp:spPr>
        <a:xfrm>
          <a:off x="447913" y="2005971"/>
          <a:ext cx="2863304" cy="1717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Vrijeme provedeno na zabavu</a:t>
          </a:r>
        </a:p>
      </dsp:txBody>
      <dsp:txXfrm>
        <a:off x="447913" y="2005971"/>
        <a:ext cx="2863304" cy="1717982"/>
      </dsp:txXfrm>
    </dsp:sp>
    <dsp:sp modelId="{DAE9CB77-3685-7B46-8BC2-5DC6524C73CD}">
      <dsp:nvSpPr>
        <dsp:cNvPr id="0" name=""/>
        <dsp:cNvSpPr/>
      </dsp:nvSpPr>
      <dsp:spPr>
        <a:xfrm>
          <a:off x="3597547" y="2005971"/>
          <a:ext cx="2863304" cy="1717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Izvannastavne aktivnosti</a:t>
          </a:r>
        </a:p>
      </dsp:txBody>
      <dsp:txXfrm>
        <a:off x="3597547" y="2005971"/>
        <a:ext cx="2863304" cy="1717982"/>
      </dsp:txXfrm>
    </dsp:sp>
    <dsp:sp modelId="{8A1BE91F-A3B7-2447-97B9-4DF75A93E0CC}">
      <dsp:nvSpPr>
        <dsp:cNvPr id="0" name=""/>
        <dsp:cNvSpPr/>
      </dsp:nvSpPr>
      <dsp:spPr>
        <a:xfrm>
          <a:off x="6747182" y="2005971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Konzumacija alkohola</a:t>
          </a:r>
        </a:p>
      </dsp:txBody>
      <dsp:txXfrm>
        <a:off x="6747182" y="2005971"/>
        <a:ext cx="2863304" cy="1717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A65E8-111B-4BBA-A39E-4EA0ECF52389}">
      <dsp:nvSpPr>
        <dsp:cNvPr id="0" name=""/>
        <dsp:cNvSpPr/>
      </dsp:nvSpPr>
      <dsp:spPr>
        <a:xfrm>
          <a:off x="346324" y="281599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2D5D6-63CF-4CD2-B4AE-EC8F17968D88}">
      <dsp:nvSpPr>
        <dsp:cNvPr id="0" name=""/>
        <dsp:cNvSpPr/>
      </dsp:nvSpPr>
      <dsp:spPr>
        <a:xfrm>
          <a:off x="575297" y="510571"/>
          <a:ext cx="616464" cy="616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F276B-E978-4A18-8006-42739E782470}">
      <dsp:nvSpPr>
        <dsp:cNvPr id="0" name=""/>
        <dsp:cNvSpPr/>
      </dsp:nvSpPr>
      <dsp:spPr>
        <a:xfrm>
          <a:off x="2865" y="1690661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Linearna regresija</a:t>
          </a:r>
        </a:p>
      </dsp:txBody>
      <dsp:txXfrm>
        <a:off x="2865" y="1690661"/>
        <a:ext cx="1761328" cy="704531"/>
      </dsp:txXfrm>
    </dsp:sp>
    <dsp:sp modelId="{9AB250BB-B45D-4E1F-B283-937279729FAF}">
      <dsp:nvSpPr>
        <dsp:cNvPr id="0" name=""/>
        <dsp:cNvSpPr/>
      </dsp:nvSpPr>
      <dsp:spPr>
        <a:xfrm>
          <a:off x="2415885" y="281599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81437-DCDC-4650-BDC1-B02AD6B25A97}">
      <dsp:nvSpPr>
        <dsp:cNvPr id="0" name=""/>
        <dsp:cNvSpPr/>
      </dsp:nvSpPr>
      <dsp:spPr>
        <a:xfrm>
          <a:off x="2644858" y="510571"/>
          <a:ext cx="616464" cy="616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F3173-FCDD-4C22-8B9F-BBB45567BD03}">
      <dsp:nvSpPr>
        <dsp:cNvPr id="0" name=""/>
        <dsp:cNvSpPr/>
      </dsp:nvSpPr>
      <dsp:spPr>
        <a:xfrm>
          <a:off x="2072426" y="1690661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Bayesian Ridge</a:t>
          </a:r>
          <a:endParaRPr lang="en-US" sz="2000" kern="1200" dirty="0"/>
        </a:p>
      </dsp:txBody>
      <dsp:txXfrm>
        <a:off x="2072426" y="1690661"/>
        <a:ext cx="1761328" cy="704531"/>
      </dsp:txXfrm>
    </dsp:sp>
    <dsp:sp modelId="{56D661CB-23AF-47AC-8B1F-5995B3C34A9C}">
      <dsp:nvSpPr>
        <dsp:cNvPr id="0" name=""/>
        <dsp:cNvSpPr/>
      </dsp:nvSpPr>
      <dsp:spPr>
        <a:xfrm>
          <a:off x="4485445" y="281599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A638B-C5D9-48DC-92C3-115FBB210814}">
      <dsp:nvSpPr>
        <dsp:cNvPr id="0" name=""/>
        <dsp:cNvSpPr/>
      </dsp:nvSpPr>
      <dsp:spPr>
        <a:xfrm>
          <a:off x="4714418" y="510571"/>
          <a:ext cx="616464" cy="616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08369-7C04-420A-AAF1-4C20DF1B31BD}">
      <dsp:nvSpPr>
        <dsp:cNvPr id="0" name=""/>
        <dsp:cNvSpPr/>
      </dsp:nvSpPr>
      <dsp:spPr>
        <a:xfrm>
          <a:off x="4141986" y="1690661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Lasso</a:t>
          </a:r>
          <a:endParaRPr lang="en-US" sz="2000" kern="1200"/>
        </a:p>
      </dsp:txBody>
      <dsp:txXfrm>
        <a:off x="4141986" y="1690661"/>
        <a:ext cx="1761328" cy="704531"/>
      </dsp:txXfrm>
    </dsp:sp>
    <dsp:sp modelId="{AEF96ACF-EFD2-4B66-A302-89B24885F3A3}">
      <dsp:nvSpPr>
        <dsp:cNvPr id="0" name=""/>
        <dsp:cNvSpPr/>
      </dsp:nvSpPr>
      <dsp:spPr>
        <a:xfrm>
          <a:off x="1381105" y="2835525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FC7FA-C48B-43EA-85E5-9D5D0F976F78}">
      <dsp:nvSpPr>
        <dsp:cNvPr id="0" name=""/>
        <dsp:cNvSpPr/>
      </dsp:nvSpPr>
      <dsp:spPr>
        <a:xfrm>
          <a:off x="1610077" y="3064497"/>
          <a:ext cx="616464" cy="6164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4E01-1E63-4504-A5A5-8012529C45BE}">
      <dsp:nvSpPr>
        <dsp:cNvPr id="0" name=""/>
        <dsp:cNvSpPr/>
      </dsp:nvSpPr>
      <dsp:spPr>
        <a:xfrm>
          <a:off x="1037646" y="4244587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Random Forest</a:t>
          </a:r>
          <a:endParaRPr lang="en-US" sz="2000" kern="1200"/>
        </a:p>
      </dsp:txBody>
      <dsp:txXfrm>
        <a:off x="1037646" y="4244587"/>
        <a:ext cx="1761328" cy="704531"/>
      </dsp:txXfrm>
    </dsp:sp>
    <dsp:sp modelId="{69A4DD69-A929-4052-A247-A83DD5D3472F}">
      <dsp:nvSpPr>
        <dsp:cNvPr id="0" name=""/>
        <dsp:cNvSpPr/>
      </dsp:nvSpPr>
      <dsp:spPr>
        <a:xfrm>
          <a:off x="3450665" y="2835525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80EC1-1924-4F5D-B891-0F52B13C3F56}">
      <dsp:nvSpPr>
        <dsp:cNvPr id="0" name=""/>
        <dsp:cNvSpPr/>
      </dsp:nvSpPr>
      <dsp:spPr>
        <a:xfrm>
          <a:off x="3679638" y="3064497"/>
          <a:ext cx="616464" cy="6164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DDF8F-1EBF-4088-A573-0A963EDF111F}">
      <dsp:nvSpPr>
        <dsp:cNvPr id="0" name=""/>
        <dsp:cNvSpPr/>
      </dsp:nvSpPr>
      <dsp:spPr>
        <a:xfrm>
          <a:off x="3107206" y="4244587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Multilayer Perceptron</a:t>
          </a:r>
          <a:endParaRPr lang="en-US" sz="2000" kern="1200"/>
        </a:p>
      </dsp:txBody>
      <dsp:txXfrm>
        <a:off x="3107206" y="4244587"/>
        <a:ext cx="1761328" cy="704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DC796-4392-D049-859B-5E9FFCBC1073}">
      <dsp:nvSpPr>
        <dsp:cNvPr id="0" name=""/>
        <dsp:cNvSpPr/>
      </dsp:nvSpPr>
      <dsp:spPr>
        <a:xfrm>
          <a:off x="8126" y="439766"/>
          <a:ext cx="2428775" cy="1457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Posložuje statični HTML, JS </a:t>
          </a:r>
          <a:r>
            <a:rPr lang="en-GB" sz="2400" kern="1200"/>
            <a:t>i</a:t>
          </a:r>
          <a:r>
            <a:rPr lang="en-US" sz="2400" kern="1200"/>
            <a:t> CSS</a:t>
          </a:r>
        </a:p>
      </dsp:txBody>
      <dsp:txXfrm>
        <a:off x="50808" y="482448"/>
        <a:ext cx="2343411" cy="1371901"/>
      </dsp:txXfrm>
    </dsp:sp>
    <dsp:sp modelId="{A98F75DC-E6BE-CA47-B07E-D4A048191D37}">
      <dsp:nvSpPr>
        <dsp:cNvPr id="0" name=""/>
        <dsp:cNvSpPr/>
      </dsp:nvSpPr>
      <dsp:spPr>
        <a:xfrm>
          <a:off x="2650634" y="867231"/>
          <a:ext cx="514900" cy="602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650634" y="987698"/>
        <a:ext cx="360430" cy="361402"/>
      </dsp:txXfrm>
    </dsp:sp>
    <dsp:sp modelId="{E9C34CCA-1E48-E14A-9259-F8A59BA3D80F}">
      <dsp:nvSpPr>
        <dsp:cNvPr id="0" name=""/>
        <dsp:cNvSpPr/>
      </dsp:nvSpPr>
      <dsp:spPr>
        <a:xfrm>
          <a:off x="3408412" y="439766"/>
          <a:ext cx="2428775" cy="1457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Služa na upit za komunikaciju sa modelima</a:t>
          </a:r>
        </a:p>
      </dsp:txBody>
      <dsp:txXfrm>
        <a:off x="3451094" y="482448"/>
        <a:ext cx="2343411" cy="1371901"/>
      </dsp:txXfrm>
    </dsp:sp>
    <dsp:sp modelId="{BD8EE4C2-ED69-A04B-9F1C-EE5961E7F148}">
      <dsp:nvSpPr>
        <dsp:cNvPr id="0" name=""/>
        <dsp:cNvSpPr/>
      </dsp:nvSpPr>
      <dsp:spPr>
        <a:xfrm>
          <a:off x="6050920" y="867231"/>
          <a:ext cx="514900" cy="602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050920" y="987698"/>
        <a:ext cx="360430" cy="361402"/>
      </dsp:txXfrm>
    </dsp:sp>
    <dsp:sp modelId="{A13A1A3C-A7F6-CE42-8587-F578282B02CA}">
      <dsp:nvSpPr>
        <dsp:cNvPr id="0" name=""/>
        <dsp:cNvSpPr/>
      </dsp:nvSpPr>
      <dsp:spPr>
        <a:xfrm>
          <a:off x="6808698" y="439766"/>
          <a:ext cx="2428775" cy="1457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Vraća</a:t>
          </a:r>
          <a:r>
            <a:rPr lang="en-US" sz="2400" kern="1200" dirty="0"/>
            <a:t> </a:t>
          </a:r>
          <a:r>
            <a:rPr lang="en-US" sz="2400" kern="1200" dirty="0" err="1"/>
            <a:t>rezultate</a:t>
          </a:r>
          <a:r>
            <a:rPr lang="en-US" sz="2400" kern="1200" dirty="0"/>
            <a:t> </a:t>
          </a:r>
          <a:r>
            <a:rPr lang="en-US" sz="2400" kern="1200" dirty="0" err="1"/>
            <a:t>predikcije</a:t>
          </a:r>
          <a:r>
            <a:rPr lang="en-US" sz="2400" kern="1200" dirty="0"/>
            <a:t> </a:t>
          </a:r>
        </a:p>
      </dsp:txBody>
      <dsp:txXfrm>
        <a:off x="6851380" y="482448"/>
        <a:ext cx="2343411" cy="1371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DC796-4392-D049-859B-5E9FFCBC1073}">
      <dsp:nvSpPr>
        <dsp:cNvPr id="0" name=""/>
        <dsp:cNvSpPr/>
      </dsp:nvSpPr>
      <dsp:spPr>
        <a:xfrm>
          <a:off x="8126" y="439766"/>
          <a:ext cx="2428775" cy="1457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 dirty="0"/>
            <a:t>Unos značajki kroz formu</a:t>
          </a:r>
          <a:endParaRPr lang="en-US" sz="2900" kern="1200" dirty="0"/>
        </a:p>
      </dsp:txBody>
      <dsp:txXfrm>
        <a:off x="50808" y="482448"/>
        <a:ext cx="2343411" cy="1371901"/>
      </dsp:txXfrm>
    </dsp:sp>
    <dsp:sp modelId="{A98F75DC-E6BE-CA47-B07E-D4A048191D37}">
      <dsp:nvSpPr>
        <dsp:cNvPr id="0" name=""/>
        <dsp:cNvSpPr/>
      </dsp:nvSpPr>
      <dsp:spPr>
        <a:xfrm>
          <a:off x="2650634" y="867231"/>
          <a:ext cx="514900" cy="602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650634" y="987698"/>
        <a:ext cx="360430" cy="361402"/>
      </dsp:txXfrm>
    </dsp:sp>
    <dsp:sp modelId="{E9C34CCA-1E48-E14A-9259-F8A59BA3D80F}">
      <dsp:nvSpPr>
        <dsp:cNvPr id="0" name=""/>
        <dsp:cNvSpPr/>
      </dsp:nvSpPr>
      <dsp:spPr>
        <a:xfrm>
          <a:off x="3408412" y="439766"/>
          <a:ext cx="2428775" cy="1457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Slanje</a:t>
          </a:r>
          <a:r>
            <a:rPr lang="en-US" sz="2900" kern="1200" dirty="0"/>
            <a:t> </a:t>
          </a:r>
          <a:r>
            <a:rPr lang="en-US" sz="2900" kern="1200" dirty="0" err="1"/>
            <a:t>upita</a:t>
          </a:r>
          <a:r>
            <a:rPr lang="en-US" sz="2900" kern="1200" dirty="0"/>
            <a:t> </a:t>
          </a:r>
          <a:r>
            <a:rPr lang="en-US" sz="2900" kern="1200" dirty="0" err="1"/>
            <a:t>na</a:t>
          </a:r>
          <a:r>
            <a:rPr lang="en-US" sz="2900" kern="1200" dirty="0"/>
            <a:t> </a:t>
          </a:r>
          <a:r>
            <a:rPr lang="en-US" sz="2900" kern="1200" dirty="0" err="1"/>
            <a:t>poslužitelj</a:t>
          </a:r>
          <a:endParaRPr lang="en-US" sz="2900" kern="1200" dirty="0"/>
        </a:p>
      </dsp:txBody>
      <dsp:txXfrm>
        <a:off x="3451094" y="482448"/>
        <a:ext cx="2343411" cy="1371901"/>
      </dsp:txXfrm>
    </dsp:sp>
    <dsp:sp modelId="{BD8EE4C2-ED69-A04B-9F1C-EE5961E7F148}">
      <dsp:nvSpPr>
        <dsp:cNvPr id="0" name=""/>
        <dsp:cNvSpPr/>
      </dsp:nvSpPr>
      <dsp:spPr>
        <a:xfrm>
          <a:off x="6050920" y="867231"/>
          <a:ext cx="514900" cy="602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50920" y="987698"/>
        <a:ext cx="360430" cy="361402"/>
      </dsp:txXfrm>
    </dsp:sp>
    <dsp:sp modelId="{A13A1A3C-A7F6-CE42-8587-F578282B02CA}">
      <dsp:nvSpPr>
        <dsp:cNvPr id="0" name=""/>
        <dsp:cNvSpPr/>
      </dsp:nvSpPr>
      <dsp:spPr>
        <a:xfrm>
          <a:off x="6808698" y="439766"/>
          <a:ext cx="2428775" cy="1457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Crtanje</a:t>
          </a:r>
          <a:r>
            <a:rPr lang="en-US" sz="2900" kern="1200" dirty="0"/>
            <a:t> </a:t>
          </a:r>
          <a:r>
            <a:rPr lang="en-US" sz="2900" kern="1200" dirty="0" err="1"/>
            <a:t>grafa</a:t>
          </a:r>
          <a:endParaRPr lang="en-US" sz="2900" kern="1200" dirty="0"/>
        </a:p>
      </dsp:txBody>
      <dsp:txXfrm>
        <a:off x="6851380" y="482448"/>
        <a:ext cx="2343411" cy="1371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9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7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7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0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2B605-DC4D-4519-8F67-08146EFDE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BF1E8-C3EF-A047-9BD2-C81B1360C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297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HR" sz="5400" dirty="0">
                <a:solidFill>
                  <a:schemeClr val="tx1"/>
                </a:solidFill>
              </a:rPr>
              <a:t>PREDVIĐANJE USPJEHA UČENIKA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9235D-F338-6F4D-8632-6E9BBA7A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297" y="4682061"/>
            <a:ext cx="5409468" cy="950976"/>
          </a:xfrm>
        </p:spPr>
        <p:txBody>
          <a:bodyPr>
            <a:normAutofit/>
          </a:bodyPr>
          <a:lstStyle/>
          <a:p>
            <a:r>
              <a:rPr lang="en-HR" dirty="0">
                <a:solidFill>
                  <a:schemeClr val="tx1"/>
                </a:solidFill>
              </a:rPr>
              <a:t>Raspoznavanje uzoraka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HR" dirty="0">
                <a:solidFill>
                  <a:schemeClr val="tx1"/>
                </a:solidFill>
              </a:rPr>
              <a:t> strojno učenje</a:t>
            </a:r>
          </a:p>
        </p:txBody>
      </p:sp>
    </p:spTree>
    <p:extLst>
      <p:ext uri="{BB962C8B-B14F-4D97-AF65-F5344CB8AC3E}">
        <p14:creationId xmlns:p14="http://schemas.microsoft.com/office/powerpoint/2010/main" val="381795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D2A2E-838E-4403-A3F0-ED3527C9A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FD8EE-7362-B641-B2EF-F04AA7A4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b="0" cap="all" spc="-100"/>
              <a:t>HVALA NA POZORNOSTI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94FF-E266-D24F-B2F0-C615563DD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/>
              <a:t>Ivan Jakab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30793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0FC24-0DFF-A449-8B1D-D4554B9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HR" dirty="0"/>
              <a:t>Skup podataka</a:t>
            </a:r>
            <a:endParaRPr lang="en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8C060-28BA-44B1-837F-B2A791963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46426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91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99C3-44FB-084E-BF3F-EA7FD110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HR" dirty="0"/>
              <a:t>Značajke</a:t>
            </a:r>
            <a:endParaRPr lang="en-H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136B1A-33AF-4025-A09A-C21FB448F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37099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84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5FB7A-A773-8841-A877-C6BBE947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HR" sz="4000"/>
              <a:t>Predobrada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93A0-51C6-614A-A6C5-A625C959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HR" dirty="0"/>
              <a:t>Izbor značajki</a:t>
            </a:r>
          </a:p>
          <a:p>
            <a:pPr marL="342900" indent="-342900">
              <a:buFont typeface="+mj-lt"/>
              <a:buAutoNum type="arabicPeriod"/>
            </a:pPr>
            <a:r>
              <a:rPr lang="en-HR" dirty="0"/>
              <a:t>Micanje nepotpunih instanci</a:t>
            </a:r>
          </a:p>
          <a:p>
            <a:pPr marL="342900" indent="-342900">
              <a:buFont typeface="+mj-lt"/>
              <a:buAutoNum type="arabicPeriod"/>
            </a:pPr>
            <a:r>
              <a:rPr lang="en-HR" dirty="0"/>
              <a:t>Mapiranje tekstualnih podataka</a:t>
            </a:r>
          </a:p>
          <a:p>
            <a:pPr marL="342900" indent="-342900">
              <a:buFont typeface="+mj-lt"/>
              <a:buAutoNum type="arabicPeriod"/>
            </a:pPr>
            <a:r>
              <a:rPr lang="en-HR" dirty="0"/>
              <a:t>Skaliranje</a:t>
            </a:r>
          </a:p>
        </p:txBody>
      </p:sp>
    </p:spTree>
    <p:extLst>
      <p:ext uri="{BB962C8B-B14F-4D97-AF65-F5344CB8AC3E}">
        <p14:creationId xmlns:p14="http://schemas.microsoft.com/office/powerpoint/2010/main" val="400283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4607B-46A1-D54A-9CCD-D7252633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HR" dirty="0"/>
              <a:t>Treniranje modela</a:t>
            </a:r>
            <a:endParaRPr lang="en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45B485-A73E-42D5-9C81-5FEEE8BB3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22620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6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8"/>
            <a:ext cx="11281609" cy="2396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966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7ABC-C475-A447-9C56-E3F852A4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5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HR">
                <a:solidFill>
                  <a:srgbClr val="FFFFFF"/>
                </a:solidFill>
              </a:rPr>
              <a:t>Evaluacija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375757-86C5-334E-B1CD-7AFB849EF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0603"/>
              </p:ext>
            </p:extLst>
          </p:nvPr>
        </p:nvGraphicFramePr>
        <p:xfrm>
          <a:off x="1473200" y="3552222"/>
          <a:ext cx="9245601" cy="2293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9363">
                  <a:extLst>
                    <a:ext uri="{9D8B030D-6E8A-4147-A177-3AD203B41FA5}">
                      <a16:colId xmlns:a16="http://schemas.microsoft.com/office/drawing/2014/main" val="2813622844"/>
                    </a:ext>
                  </a:extLst>
                </a:gridCol>
                <a:gridCol w="2694508">
                  <a:extLst>
                    <a:ext uri="{9D8B030D-6E8A-4147-A177-3AD203B41FA5}">
                      <a16:colId xmlns:a16="http://schemas.microsoft.com/office/drawing/2014/main" val="1502223980"/>
                    </a:ext>
                  </a:extLst>
                </a:gridCol>
                <a:gridCol w="3071730">
                  <a:extLst>
                    <a:ext uri="{9D8B030D-6E8A-4147-A177-3AD203B41FA5}">
                      <a16:colId xmlns:a16="http://schemas.microsoft.com/office/drawing/2014/main" val="1736049146"/>
                    </a:ext>
                  </a:extLst>
                </a:gridCol>
              </a:tblGrid>
              <a:tr h="382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Naziv modela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 dirty="0">
                          <a:effectLst/>
                        </a:rPr>
                        <a:t>MSE test</a:t>
                      </a:r>
                      <a:endParaRPr lang="en-H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MSE trening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extLst>
                  <a:ext uri="{0D108BD9-81ED-4DB2-BD59-A6C34878D82A}">
                    <a16:rowId xmlns:a16="http://schemas.microsoft.com/office/drawing/2014/main" val="2833863012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Linearna regresija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0.0511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0.0429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extLst>
                  <a:ext uri="{0D108BD9-81ED-4DB2-BD59-A6C34878D82A}">
                    <a16:rowId xmlns:a16="http://schemas.microsoft.com/office/drawing/2014/main" val="1480052274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 dirty="0" err="1">
                          <a:effectLst/>
                        </a:rPr>
                        <a:t>Bayesian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ridge</a:t>
                      </a:r>
                      <a:endParaRPr lang="en-H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 dirty="0">
                          <a:effectLst/>
                        </a:rPr>
                        <a:t>0.0449</a:t>
                      </a:r>
                      <a:endParaRPr lang="en-H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0.0441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extLst>
                  <a:ext uri="{0D108BD9-81ED-4DB2-BD59-A6C34878D82A}">
                    <a16:rowId xmlns:a16="http://schemas.microsoft.com/office/drawing/2014/main" val="1617236118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 dirty="0" err="1">
                          <a:effectLst/>
                        </a:rPr>
                        <a:t>Lasso</a:t>
                      </a:r>
                      <a:endParaRPr lang="en-H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 dirty="0">
                          <a:effectLst/>
                        </a:rPr>
                        <a:t>0.0407</a:t>
                      </a:r>
                      <a:endParaRPr lang="en-H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0.0552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extLst>
                  <a:ext uri="{0D108BD9-81ED-4DB2-BD59-A6C34878D82A}">
                    <a16:rowId xmlns:a16="http://schemas.microsoft.com/office/drawing/2014/main" val="2464454252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Random forest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 dirty="0">
                          <a:effectLst/>
                        </a:rPr>
                        <a:t>0.0433</a:t>
                      </a:r>
                      <a:endParaRPr lang="en-H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0.0420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extLst>
                  <a:ext uri="{0D108BD9-81ED-4DB2-BD59-A6C34878D82A}">
                    <a16:rowId xmlns:a16="http://schemas.microsoft.com/office/drawing/2014/main" val="2987689395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MLP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>
                          <a:effectLst/>
                        </a:rPr>
                        <a:t>0.0571</a:t>
                      </a:r>
                      <a:endParaRPr lang="en-H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700" dirty="0">
                          <a:effectLst/>
                        </a:rPr>
                        <a:t>0.0225</a:t>
                      </a:r>
                      <a:endParaRPr lang="en-H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363" marR="94363" marT="0" marB="0" anchor="ctr"/>
                </a:tc>
                <a:extLst>
                  <a:ext uri="{0D108BD9-81ED-4DB2-BD59-A6C34878D82A}">
                    <a16:rowId xmlns:a16="http://schemas.microsoft.com/office/drawing/2014/main" val="16594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0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a computer&#10;&#10;Description automatically generated">
            <a:extLst>
              <a:ext uri="{FF2B5EF4-FFF2-40B4-BE49-F238E27FC236}">
                <a16:creationId xmlns:a16="http://schemas.microsoft.com/office/drawing/2014/main" id="{C08494F9-9BEA-374F-94B0-0BFD0D88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1" r="402" b="2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A73E2-AB97-644E-9E77-6FAFF8E5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b="0" cap="all" spc="-100" dirty="0" err="1">
                <a:solidFill>
                  <a:schemeClr val="tx1"/>
                </a:solidFill>
              </a:rPr>
              <a:t>Prikaz</a:t>
            </a:r>
            <a:r>
              <a:rPr lang="en-US" sz="3600" b="0" cap="all" spc="-100" dirty="0">
                <a:solidFill>
                  <a:schemeClr val="tx1"/>
                </a:solidFill>
              </a:rPr>
              <a:t> CIJELOGA PROCESA</a:t>
            </a:r>
          </a:p>
        </p:txBody>
      </p:sp>
    </p:spTree>
    <p:extLst>
      <p:ext uri="{BB962C8B-B14F-4D97-AF65-F5344CB8AC3E}">
        <p14:creationId xmlns:p14="http://schemas.microsoft.com/office/powerpoint/2010/main" val="685586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8"/>
            <a:ext cx="11281609" cy="2396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966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B3ACD-9069-4242-AB38-AAC42B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5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HR" dirty="0">
                <a:solidFill>
                  <a:srgbClr val="FFFFFF"/>
                </a:solidFill>
              </a:rPr>
              <a:t>Web poslužitelj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7C05D-F2F1-4B84-9F73-980BF6BBF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689208"/>
              </p:ext>
            </p:extLst>
          </p:nvPr>
        </p:nvGraphicFramePr>
        <p:xfrm>
          <a:off x="1473200" y="3530600"/>
          <a:ext cx="9245600" cy="233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79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8"/>
            <a:ext cx="11281609" cy="2396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966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B3ACD-9069-4242-AB38-AAC42B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5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HR" dirty="0">
                <a:solidFill>
                  <a:srgbClr val="FFFFFF"/>
                </a:solidFill>
              </a:rPr>
              <a:t>Web klijent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7C05D-F2F1-4B84-9F73-980BF6BBF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547414"/>
              </p:ext>
            </p:extLst>
          </p:nvPr>
        </p:nvGraphicFramePr>
        <p:xfrm>
          <a:off x="1473200" y="3530600"/>
          <a:ext cx="9245600" cy="233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876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42441"/>
      </a:dk2>
      <a:lt2>
        <a:srgbClr val="E2E8E7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8161CA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Garamond</vt:lpstr>
      <vt:lpstr>Georgia Pro</vt:lpstr>
      <vt:lpstr>Georgia Pro Cond Black</vt:lpstr>
      <vt:lpstr>Times New Roman</vt:lpstr>
      <vt:lpstr>SavonVTI</vt:lpstr>
      <vt:lpstr>PREDVIĐANJE USPJEHA UČENIKA</vt:lpstr>
      <vt:lpstr>Skup podataka</vt:lpstr>
      <vt:lpstr>Značajke</vt:lpstr>
      <vt:lpstr>Predobrada</vt:lpstr>
      <vt:lpstr>Treniranje modela</vt:lpstr>
      <vt:lpstr>Evaluacija</vt:lpstr>
      <vt:lpstr>Prikaz CIJELOGA PROCESA</vt:lpstr>
      <vt:lpstr>Web poslužitelj</vt:lpstr>
      <vt:lpstr>Web klijent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PREDVIĐANJE USPJEHA UČENIKA</dc:title>
  <dc:creator>Ivan Jakab</dc:creator>
  <cp:lastModifiedBy>Ivan Jakab</cp:lastModifiedBy>
  <cp:revision>3</cp:revision>
  <dcterms:created xsi:type="dcterms:W3CDTF">2020-02-05T11:19:47Z</dcterms:created>
  <dcterms:modified xsi:type="dcterms:W3CDTF">2020-02-05T11:31:08Z</dcterms:modified>
</cp:coreProperties>
</file>