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83109" autoAdjust="0"/>
  </p:normalViewPr>
  <p:slideViewPr>
    <p:cSldViewPr snapToGrid="0">
      <p:cViewPr varScale="1">
        <p:scale>
          <a:sx n="121" d="100"/>
          <a:sy n="121" d="100"/>
        </p:scale>
        <p:origin x="-160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8AC8-3003-44D2-84D6-DA930B4F728B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E33CD-573A-41A8-8836-1FA41EBE5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46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Talk about what each aim involves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E33CD-573A-41A8-8836-1FA41EBE56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1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</a:t>
            </a:r>
            <a:r>
              <a:rPr lang="en-GB" baseline="0" dirty="0" smtClean="0"/>
              <a:t> set of points is how I planned it to work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Second is how it actually works. Talk about why I changed it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E33CD-573A-41A8-8836-1FA41EBE560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8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 To Python Command Line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E33CD-573A-41A8-8836-1FA41EBE56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9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through flowchart.</a:t>
            </a:r>
            <a:r>
              <a:rPr lang="en-US" baseline="0" dirty="0" smtClean="0"/>
              <a:t> Starts at reset.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E33CD-573A-41A8-8836-1FA41EBE56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6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why each one has / has </a:t>
            </a:r>
            <a:r>
              <a:rPr lang="en-US" smtClean="0"/>
              <a:t>not quite been met.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E33CD-573A-41A8-8836-1FA41EBE56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9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6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3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5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90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4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16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8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2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0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18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9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A4864E-B3F6-4624-A023-B8F697A511E1}" type="datetimeFigureOut">
              <a:rPr lang="en-GB" smtClean="0"/>
              <a:t>09/07/15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2C06D7-F9DC-4BC8-AD03-5D79AD3A0EA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Twitter Mood Light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Arduino and Python project by James Woods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75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and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Connect to Twitter API</a:t>
            </a:r>
          </a:p>
          <a:p>
            <a:r>
              <a:rPr lang="en-GB" dirty="0" smtClean="0"/>
              <a:t>Emotive Analysis</a:t>
            </a:r>
          </a:p>
          <a:p>
            <a:r>
              <a:rPr lang="en-GB" dirty="0" smtClean="0"/>
              <a:t>Determine Colour of LED</a:t>
            </a:r>
          </a:p>
          <a:p>
            <a:r>
              <a:rPr lang="en-GB" dirty="0" smtClean="0"/>
              <a:t>Live Updates</a:t>
            </a:r>
            <a:endParaRPr lang="en-GB" dirty="0"/>
          </a:p>
        </p:txBody>
      </p:sp>
      <p:pic>
        <p:nvPicPr>
          <p:cNvPr id="4" name="Picture 2" descr="https://pbs.twimg.com/profile_images/2284174872/7df3h38zabcvjylnyf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91" y="1845734"/>
            <a:ext cx="2292901" cy="22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8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Count Tweet Mood </a:t>
            </a:r>
            <a:r>
              <a:rPr lang="en-GB" b="1" dirty="0" smtClean="0"/>
              <a:t>(Arduino Shield) </a:t>
            </a:r>
          </a:p>
          <a:p>
            <a:r>
              <a:rPr lang="en-GB" dirty="0" smtClean="0"/>
              <a:t>Run algorithm </a:t>
            </a:r>
            <a:r>
              <a:rPr lang="en-GB" b="1" dirty="0" smtClean="0"/>
              <a:t>(Arduino)</a:t>
            </a:r>
          </a:p>
          <a:p>
            <a:r>
              <a:rPr lang="en-GB" dirty="0" smtClean="0"/>
              <a:t>Fade to colour </a:t>
            </a:r>
            <a:r>
              <a:rPr lang="en-GB" b="1" dirty="0" smtClean="0"/>
              <a:t>(Arduino)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Reality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Count </a:t>
            </a:r>
            <a:r>
              <a:rPr lang="en-GB" dirty="0"/>
              <a:t>emoticons </a:t>
            </a:r>
            <a:r>
              <a:rPr lang="en-GB" b="1" dirty="0"/>
              <a:t>(Python)</a:t>
            </a:r>
          </a:p>
          <a:p>
            <a:r>
              <a:rPr lang="en-GB" dirty="0"/>
              <a:t>Run algorithm</a:t>
            </a:r>
            <a:r>
              <a:rPr lang="en-GB" b="1" dirty="0"/>
              <a:t>(Python)</a:t>
            </a:r>
          </a:p>
          <a:p>
            <a:r>
              <a:rPr lang="en-GB" dirty="0"/>
              <a:t>Send data and change colour </a:t>
            </a:r>
            <a:r>
              <a:rPr lang="en-GB" b="1" dirty="0"/>
              <a:t>(Arduino)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16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25" y="2018792"/>
            <a:ext cx="5363633" cy="4022725"/>
          </a:xfrm>
        </p:spPr>
      </p:pic>
      <p:cxnSp>
        <p:nvCxnSpPr>
          <p:cNvPr id="7" name="Straight Arrow Connector 6"/>
          <p:cNvCxnSpPr/>
          <p:nvPr/>
        </p:nvCxnSpPr>
        <p:spPr>
          <a:xfrm flipH="1">
            <a:off x="6126480" y="2311879"/>
            <a:ext cx="2612078" cy="474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95358" y="2881224"/>
            <a:ext cx="2743200" cy="7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595303" y="3795396"/>
            <a:ext cx="2143255" cy="66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95306" y="4268838"/>
            <a:ext cx="2238142" cy="334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595304" y="4839522"/>
            <a:ext cx="2143254" cy="740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61515" y="4789880"/>
            <a:ext cx="17770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38558" y="2115041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5V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833448" y="2777461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Ground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8738558" y="5404058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Pin 3 (Red)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8925463" y="4121475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Pin 5 (Green)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8833447" y="3612390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Pin 6 (Blue)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8738557" y="4557416"/>
            <a:ext cx="213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Common Pin (Connect to positive)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03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59387" y="3655561"/>
            <a:ext cx="1712225" cy="85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Collect Tweets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59387" y="5405862"/>
            <a:ext cx="1712225" cy="85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Timer expires</a:t>
            </a:r>
          </a:p>
          <a:p>
            <a:pPr algn="ctr"/>
            <a:r>
              <a:rPr lang="en-GB" dirty="0" smtClean="0"/>
              <a:t>(5 seconds)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65853" y="3655561"/>
            <a:ext cx="1712225" cy="85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‘</a:t>
            </a:r>
            <a:r>
              <a:rPr lang="en-GB" dirty="0" err="1" smtClean="0"/>
              <a:t>WhatColor</a:t>
            </a:r>
            <a:r>
              <a:rPr lang="en-GB" dirty="0" smtClean="0"/>
              <a:t>’ Algorithm run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169104" y="3655561"/>
            <a:ext cx="1712225" cy="85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Result sent to Arduino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159388" y="1903853"/>
            <a:ext cx="1712225" cy="85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Reset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364837" y="3655561"/>
            <a:ext cx="1790843" cy="85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Format data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9364837" y="5405862"/>
            <a:ext cx="1790843" cy="85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Change LED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9" idx="2"/>
            <a:endCxn id="4" idx="0"/>
          </p:cNvCxnSpPr>
          <p:nvPr/>
        </p:nvCxnSpPr>
        <p:spPr>
          <a:xfrm flipH="1">
            <a:off x="2015500" y="2757867"/>
            <a:ext cx="1" cy="897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>
            <a:off x="2015500" y="4509575"/>
            <a:ext cx="0" cy="89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2"/>
          </p:cNvCxnSpPr>
          <p:nvPr/>
        </p:nvCxnSpPr>
        <p:spPr>
          <a:xfrm flipV="1">
            <a:off x="2871612" y="4509575"/>
            <a:ext cx="1650354" cy="132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5378078" y="4082568"/>
            <a:ext cx="791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1" idx="1"/>
          </p:cNvCxnSpPr>
          <p:nvPr/>
        </p:nvCxnSpPr>
        <p:spPr>
          <a:xfrm>
            <a:off x="7881329" y="4082568"/>
            <a:ext cx="148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2" idx="0"/>
          </p:cNvCxnSpPr>
          <p:nvPr/>
        </p:nvCxnSpPr>
        <p:spPr>
          <a:xfrm>
            <a:off x="10260259" y="4509575"/>
            <a:ext cx="0" cy="89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0"/>
            <a:endCxn id="9" idx="3"/>
          </p:cNvCxnSpPr>
          <p:nvPr/>
        </p:nvCxnSpPr>
        <p:spPr>
          <a:xfrm flipH="1" flipV="1">
            <a:off x="2871613" y="2330860"/>
            <a:ext cx="1650353" cy="132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59388" y="1903853"/>
            <a:ext cx="6725156" cy="435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364837" y="1903853"/>
            <a:ext cx="1790843" cy="435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4232980" y="1913417"/>
            <a:ext cx="847831" cy="4328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Python</a:t>
            </a:r>
          </a:p>
          <a:p>
            <a:endParaRPr lang="en-GB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9748542" y="1911023"/>
            <a:ext cx="1023432" cy="4328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Arduino</a:t>
            </a:r>
          </a:p>
          <a:p>
            <a:endParaRPr lang="en-GB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7956068" y="3754220"/>
            <a:ext cx="1319993" cy="586279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0" b="1" dirty="0" smtClean="0"/>
              <a:t>Serial</a:t>
            </a:r>
          </a:p>
          <a:p>
            <a:pPr algn="ctr"/>
            <a:r>
              <a:rPr lang="en-GB" sz="8000" b="1" dirty="0" smtClean="0"/>
              <a:t>Connection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25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and Objectives Achieved?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Connected to Twitter API </a:t>
            </a:r>
            <a:endParaRPr lang="en-GB" dirty="0"/>
          </a:p>
          <a:p>
            <a:r>
              <a:rPr lang="en-GB" dirty="0" smtClean="0"/>
              <a:t>Emotive Analysis </a:t>
            </a:r>
          </a:p>
          <a:p>
            <a:r>
              <a:rPr lang="en-GB" dirty="0" smtClean="0"/>
              <a:t>Determine Colour of LED</a:t>
            </a:r>
          </a:p>
          <a:p>
            <a:r>
              <a:rPr lang="en-GB" dirty="0" smtClean="0"/>
              <a:t>Live Updates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4132053" y="1845735"/>
            <a:ext cx="7023627" cy="4023360"/>
          </a:xfrm>
        </p:spPr>
        <p:txBody>
          <a:bodyPr/>
          <a:lstStyle/>
          <a:p>
            <a:r>
              <a:rPr lang="en-GB" dirty="0" smtClean="0"/>
              <a:t>Python Library for API connection</a:t>
            </a:r>
          </a:p>
          <a:p>
            <a:r>
              <a:rPr lang="en-GB" dirty="0" smtClean="0"/>
              <a:t>Emoticon count</a:t>
            </a:r>
            <a:endParaRPr lang="en-GB" dirty="0"/>
          </a:p>
          <a:p>
            <a:r>
              <a:rPr lang="en-GB" dirty="0"/>
              <a:t>‘</a:t>
            </a:r>
            <a:r>
              <a:rPr lang="en-GB" dirty="0" err="1"/>
              <a:t>WhatColor</a:t>
            </a:r>
            <a:r>
              <a:rPr lang="en-GB" dirty="0"/>
              <a:t>’ algorithm</a:t>
            </a:r>
          </a:p>
          <a:p>
            <a:r>
              <a:rPr lang="en-GB" dirty="0" smtClean="0"/>
              <a:t>10 Second reset</a:t>
            </a:r>
          </a:p>
        </p:txBody>
      </p:sp>
    </p:spTree>
    <p:extLst>
      <p:ext uri="{BB962C8B-B14F-4D97-AF65-F5344CB8AC3E}">
        <p14:creationId xmlns:p14="http://schemas.microsoft.com/office/powerpoint/2010/main" val="142743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20" y="2245846"/>
            <a:ext cx="3588998" cy="2691749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4843780" y="2430339"/>
            <a:ext cx="1489938" cy="310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712658" y="2811729"/>
            <a:ext cx="1688142" cy="44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66554" y="3591720"/>
            <a:ext cx="1234246" cy="301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19109" y="3971206"/>
            <a:ext cx="1214609" cy="14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19109" y="4163269"/>
            <a:ext cx="1281691" cy="53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410801" y="4113361"/>
            <a:ext cx="989999" cy="154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3718" y="2299534"/>
            <a:ext cx="1587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5V</a:t>
            </a:r>
            <a:endParaRPr lang="en-GB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703092"/>
            <a:ext cx="1587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Ground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4569504"/>
            <a:ext cx="1587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Pin 3 (Red)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3717" y="3842253"/>
            <a:ext cx="1587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Pin 5 (Green)</a:t>
            </a:r>
            <a:endParaRPr lang="en-GB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460915"/>
            <a:ext cx="1587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Pin 6 (Blue)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333717" y="4125272"/>
            <a:ext cx="213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Common Pin (Connect to positive)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13337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236</Words>
  <Application>Microsoft Macintosh PowerPoint</Application>
  <PresentationFormat>Custom</PresentationFormat>
  <Paragraphs>63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Twitter Mood Light</vt:lpstr>
      <vt:lpstr>Aims and Objectives</vt:lpstr>
      <vt:lpstr>The Idea</vt:lpstr>
      <vt:lpstr>Demonstration</vt:lpstr>
      <vt:lpstr>How it Works</vt:lpstr>
      <vt:lpstr>Aims and Objectives Achieved?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Mood Light</dc:title>
  <dc:creator>James Woods</dc:creator>
  <cp:lastModifiedBy>James Woods</cp:lastModifiedBy>
  <cp:revision>20</cp:revision>
  <dcterms:created xsi:type="dcterms:W3CDTF">2015-03-29T13:58:12Z</dcterms:created>
  <dcterms:modified xsi:type="dcterms:W3CDTF">2015-07-09T19:19:34Z</dcterms:modified>
</cp:coreProperties>
</file>