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88" r:id="rId5"/>
    <p:sldId id="289" r:id="rId6"/>
    <p:sldId id="300" r:id="rId7"/>
    <p:sldId id="291" r:id="rId8"/>
    <p:sldId id="301" r:id="rId9"/>
    <p:sldId id="295" r:id="rId10"/>
    <p:sldId id="299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5B99-658E-4AF1-8DA5-7730C08BC7F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E22E-D0ED-49BB-A4BB-0817A1C8A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0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09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18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3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658600" y="228600"/>
            <a:ext cx="2286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l"/>
            <a:r>
              <a:rPr lang="en-US" sz="800" dirty="0" smtClean="0"/>
              <a:t>DOCUMENT TITLE – DOCUMENT SUBJECT</a:t>
            </a:r>
            <a:endParaRPr lang="en-US" sz="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8600" y="6400799"/>
            <a:ext cx="1046988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dirty="0" smtClean="0"/>
              <a:t>© 2012 PROPRIETARY &amp; CONFIDENTIAL</a:t>
            </a:r>
            <a:endParaRPr lang="en-US" sz="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744200" y="6400800"/>
            <a:ext cx="1143000" cy="226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E7A29813-F286-4B36-AEC5-D1A331CDD2CF}" type="slidenum">
              <a:rPr lang="en-US" sz="800" smtClean="0"/>
              <a:t>‹#›</a:t>
            </a:fld>
            <a:endParaRPr lang="en-US" sz="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" y="6164299"/>
            <a:ext cx="1315073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Desktop Development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518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WPF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Windows Presentation Foundation</a:t>
            </a:r>
            <a:endParaRPr lang="en-US" dirty="0" smtClean="0"/>
          </a:p>
          <a:p>
            <a:r>
              <a:rPr lang="hr-HR" dirty="0" smtClean="0"/>
              <a:t>XAML za izgled, C# za funkcionalnost </a:t>
            </a:r>
          </a:p>
          <a:p>
            <a:r>
              <a:rPr lang="hr-HR" dirty="0" smtClean="0"/>
              <a:t>Ključni pojmovi:</a:t>
            </a:r>
            <a:br>
              <a:rPr lang="hr-HR" dirty="0" smtClean="0"/>
            </a:br>
            <a:r>
              <a:rPr lang="hr-HR" dirty="0" smtClean="0"/>
              <a:t>XAML, Event, ViewModel, Binding, Converter,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3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Application Markup Language</a:t>
            </a:r>
          </a:p>
          <a:p>
            <a:r>
              <a:rPr lang="en-US" dirty="0" smtClean="0"/>
              <a:t>XML-like </a:t>
            </a:r>
            <a:r>
              <a:rPr lang="en-US" dirty="0" err="1" smtClean="0"/>
              <a:t>oblik</a:t>
            </a:r>
            <a:r>
              <a:rPr lang="en-US" dirty="0" smtClean="0"/>
              <a:t> markup-a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služi</a:t>
            </a:r>
            <a:r>
              <a:rPr lang="en-US" dirty="0" smtClean="0"/>
              <a:t> za </a:t>
            </a:r>
            <a:r>
              <a:rPr lang="en-US" dirty="0" err="1" smtClean="0"/>
              <a:t>definiciju</a:t>
            </a:r>
            <a:r>
              <a:rPr lang="en-US" dirty="0" smtClean="0"/>
              <a:t> UI-a</a:t>
            </a: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Button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Click=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ButtonBase_OnClick</a:t>
            </a:r>
            <a:r>
              <a:rPr lang="en-US" dirty="0">
                <a:solidFill>
                  <a:srgbClr val="0070C0"/>
                </a:solidFill>
              </a:rPr>
              <a:t>"&gt;</a:t>
            </a:r>
            <a:r>
              <a:rPr lang="en-US" dirty="0"/>
              <a:t>Save</a:t>
            </a:r>
            <a:r>
              <a:rPr lang="en-US" dirty="0">
                <a:solidFill>
                  <a:srgbClr val="0070C0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Button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Element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, </a:t>
            </a:r>
            <a:r>
              <a:rPr lang="en-US" dirty="0" err="1" smtClean="0"/>
              <a:t>atributi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Property-e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evente</a:t>
            </a:r>
            <a:endParaRPr lang="en-US" dirty="0" smtClean="0"/>
          </a:p>
          <a:p>
            <a:r>
              <a:rPr lang="en-US" dirty="0" smtClean="0"/>
              <a:t>Element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predstaviti</a:t>
            </a:r>
            <a:r>
              <a:rPr lang="en-US" dirty="0" smtClean="0"/>
              <a:t> s </a:t>
            </a:r>
            <a:r>
              <a:rPr lang="en-US" dirty="0" err="1" smtClean="0"/>
              <a:t>otvorenim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zatvorenim</a:t>
            </a:r>
            <a:r>
              <a:rPr lang="en-US" dirty="0" smtClean="0"/>
              <a:t> tag-</a:t>
            </a:r>
            <a:r>
              <a:rPr lang="en-US" dirty="0" err="1" smtClean="0"/>
              <a:t>ovima</a:t>
            </a:r>
            <a:r>
              <a:rPr lang="en-US" dirty="0" smtClean="0"/>
              <a:t> (</a:t>
            </a:r>
            <a:r>
              <a:rPr lang="en-US" dirty="0" err="1" smtClean="0"/>
              <a:t>primjer</a:t>
            </a:r>
            <a:r>
              <a:rPr lang="en-US" dirty="0" smtClean="0"/>
              <a:t> </a:t>
            </a:r>
            <a:r>
              <a:rPr lang="en-US" dirty="0" err="1" smtClean="0"/>
              <a:t>iznad</a:t>
            </a:r>
            <a:r>
              <a:rPr lang="en-US" dirty="0" smtClean="0"/>
              <a:t>)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samo-zatvarajući</a:t>
            </a:r>
            <a:r>
              <a:rPr lang="en-US" dirty="0" smtClean="0"/>
              <a:t> element (</a:t>
            </a:r>
            <a:r>
              <a:rPr lang="en-US" dirty="0" err="1" smtClean="0"/>
              <a:t>primjer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Button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Click=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ButtonBase_OnClick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Content=</a:t>
            </a:r>
            <a:r>
              <a:rPr lang="en-US" dirty="0" smtClean="0">
                <a:solidFill>
                  <a:srgbClr val="0070C0"/>
                </a:solidFill>
              </a:rPr>
              <a:t>“Save”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hr-HR" dirty="0" smtClean="0">
              <a:solidFill>
                <a:srgbClr val="0070C0"/>
              </a:solidFill>
            </a:endParaRPr>
          </a:p>
          <a:p>
            <a:r>
              <a:rPr lang="hr-HR" dirty="0" smtClean="0"/>
              <a:t>Code-Behind je pozadinski C# file u kojem možemo definirati neku UI logiku, najčešće su to eventi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9274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 je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s </a:t>
            </a:r>
            <a:r>
              <a:rPr lang="en-US" dirty="0" err="1" smtClean="0"/>
              <a:t>klijentom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 smtClean="0"/>
              <a:t> se </a:t>
            </a:r>
            <a:r>
              <a:rPr lang="en-US" dirty="0" err="1" smtClean="0"/>
              <a:t>nešto</a:t>
            </a:r>
            <a:r>
              <a:rPr lang="en-US" dirty="0" smtClean="0"/>
              <a:t> od </a:t>
            </a:r>
            <a:r>
              <a:rPr lang="en-US" dirty="0" err="1" smtClean="0"/>
              <a:t>važnosti</a:t>
            </a:r>
            <a:r>
              <a:rPr lang="en-US" dirty="0" smtClean="0"/>
              <a:t> </a:t>
            </a:r>
            <a:r>
              <a:rPr lang="en-US" dirty="0" err="1" smtClean="0"/>
              <a:t>dogodi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objektom</a:t>
            </a:r>
            <a:endParaRPr lang="en-US" dirty="0" smtClean="0"/>
          </a:p>
          <a:p>
            <a:r>
              <a:rPr lang="en-US" dirty="0" err="1" smtClean="0"/>
              <a:t>Klasični</a:t>
            </a:r>
            <a:r>
              <a:rPr lang="en-US" dirty="0" smtClean="0"/>
              <a:t> </a:t>
            </a:r>
            <a:r>
              <a:rPr lang="en-US" dirty="0" err="1" smtClean="0"/>
              <a:t>primjeri</a:t>
            </a:r>
            <a:r>
              <a:rPr lang="en-US" dirty="0" smtClean="0"/>
              <a:t> </a:t>
            </a:r>
            <a:r>
              <a:rPr lang="en-US" dirty="0" err="1" smtClean="0"/>
              <a:t>evenata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err="1" smtClean="0"/>
              <a:t>MouseDown</a:t>
            </a:r>
            <a:endParaRPr lang="en-US" dirty="0" smtClean="0"/>
          </a:p>
          <a:p>
            <a:pPr lvl="1"/>
            <a:r>
              <a:rPr lang="en-US" dirty="0" err="1" smtClean="0"/>
              <a:t>MouseMove</a:t>
            </a:r>
            <a:endParaRPr lang="en-US" dirty="0" smtClean="0"/>
          </a:p>
          <a:p>
            <a:pPr lvl="1"/>
            <a:r>
              <a:rPr lang="en-US" dirty="0" smtClean="0"/>
              <a:t>Loaded</a:t>
            </a:r>
          </a:p>
          <a:p>
            <a:r>
              <a:rPr lang="en-US" dirty="0" smtClean="0"/>
              <a:t>XAML </a:t>
            </a:r>
            <a:r>
              <a:rPr lang="en-US" dirty="0" err="1" smtClean="0"/>
              <a:t>Objekti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evente</a:t>
            </a:r>
            <a:r>
              <a:rPr lang="en-US" dirty="0" smtClean="0"/>
              <a:t> </a:t>
            </a:r>
            <a:r>
              <a:rPr lang="en-US" dirty="0" err="1" smtClean="0"/>
              <a:t>pred-definirane</a:t>
            </a:r>
            <a:endParaRPr lang="en-US" dirty="0" smtClean="0"/>
          </a:p>
          <a:p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pišemo</a:t>
            </a:r>
            <a:r>
              <a:rPr lang="en-US" dirty="0" smtClean="0"/>
              <a:t> </a:t>
            </a:r>
            <a:r>
              <a:rPr lang="en-US" dirty="0" err="1" smtClean="0"/>
              <a:t>vlastite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, </a:t>
            </a:r>
            <a:r>
              <a:rPr lang="en-US" dirty="0" err="1" smtClean="0"/>
              <a:t>definiciju</a:t>
            </a:r>
            <a:r>
              <a:rPr lang="en-US" dirty="0" smtClean="0"/>
              <a:t> </a:t>
            </a:r>
            <a:r>
              <a:rPr lang="en-US" dirty="0" err="1" smtClean="0"/>
              <a:t>evenata</a:t>
            </a:r>
            <a:r>
              <a:rPr lang="en-US" dirty="0" smtClean="0"/>
              <a:t> </a:t>
            </a:r>
            <a:r>
              <a:rPr lang="en-US" dirty="0" err="1" smtClean="0"/>
              <a:t>vršimo</a:t>
            </a:r>
            <a:r>
              <a:rPr lang="en-US" dirty="0" smtClean="0"/>
              <a:t> </a:t>
            </a:r>
            <a:r>
              <a:rPr lang="en-US" dirty="0" err="1" smtClean="0"/>
              <a:t>sami</a:t>
            </a:r>
            <a:endParaRPr lang="en-US" dirty="0" smtClean="0"/>
          </a:p>
          <a:p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s </a:t>
            </a:r>
            <a:r>
              <a:rPr lang="en-US" dirty="0" err="1" smtClean="0"/>
              <a:t>postoječim</a:t>
            </a:r>
            <a:r>
              <a:rPr lang="en-US" dirty="0" smtClean="0"/>
              <a:t> </a:t>
            </a:r>
            <a:r>
              <a:rPr lang="en-US" dirty="0" err="1" smtClean="0"/>
              <a:t>eventima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 se </a:t>
            </a:r>
            <a:r>
              <a:rPr lang="en-US" dirty="0" err="1" smtClean="0"/>
              <a:t>subscrib-amo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6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View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View Model je klasa na koju se komponente view-a povezuju koristeći binding</a:t>
            </a:r>
          </a:p>
          <a:p>
            <a:r>
              <a:rPr lang="hr-HR" dirty="0" smtClean="0"/>
              <a:t>Agregira podatke u format pogodan za pojedini view</a:t>
            </a:r>
          </a:p>
          <a:p>
            <a:r>
              <a:rPr lang="hr-HR" dirty="0" smtClean="0"/>
              <a:t>U njemu je logika za pristup bazi, pozivi prema business sloju,</a:t>
            </a:r>
            <a:r>
              <a:rPr lang="hr-HR" dirty="0"/>
              <a:t> </a:t>
            </a:r>
            <a:r>
              <a:rPr lang="hr-HR" dirty="0" smtClean="0"/>
              <a:t>ostala logika koja služi za povezivanje sučelja i poslovne logike</a:t>
            </a:r>
          </a:p>
        </p:txBody>
      </p:sp>
    </p:spTree>
    <p:extLst>
      <p:ext uri="{BB962C8B-B14F-4D97-AF65-F5344CB8AC3E}">
        <p14:creationId xmlns:p14="http://schemas.microsoft.com/office/powerpoint/2010/main" val="4014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hr-HR" dirty="0" smtClean="0"/>
              <a:t>ćuje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prezentiramo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editiramo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property-a u </a:t>
            </a:r>
            <a:r>
              <a:rPr lang="en-US" dirty="0" err="1" smtClean="0"/>
              <a:t>realnom</a:t>
            </a:r>
            <a:r>
              <a:rPr lang="en-US" dirty="0" smtClean="0"/>
              <a:t> </a:t>
            </a:r>
            <a:r>
              <a:rPr lang="en-US" dirty="0" err="1" smtClean="0"/>
              <a:t>vremenu</a:t>
            </a:r>
            <a:endParaRPr lang="en-US" dirty="0" smtClean="0"/>
          </a:p>
          <a:p>
            <a:r>
              <a:rPr lang="en-US" dirty="0" err="1" smtClean="0"/>
              <a:t>Promjena</a:t>
            </a:r>
            <a:r>
              <a:rPr lang="en-US" dirty="0" smtClean="0"/>
              <a:t> </a:t>
            </a:r>
            <a:r>
              <a:rPr lang="en-US" dirty="0" err="1" smtClean="0"/>
              <a:t>podatka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UI-u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promjenu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samom</a:t>
            </a:r>
            <a:r>
              <a:rPr lang="en-US" dirty="0" smtClean="0"/>
              <a:t> </a:t>
            </a:r>
            <a:r>
              <a:rPr lang="en-US" dirty="0" err="1" smtClean="0"/>
              <a:t>objektu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bind-</a:t>
            </a:r>
            <a:r>
              <a:rPr lang="en-US" dirty="0" err="1" smtClean="0"/>
              <a:t>ani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Korištenjem</a:t>
            </a:r>
            <a:r>
              <a:rPr lang="en-US" dirty="0" smtClean="0"/>
              <a:t> binding-a </a:t>
            </a:r>
            <a:r>
              <a:rPr lang="en-US" dirty="0" err="1" smtClean="0"/>
              <a:t>riješavamo</a:t>
            </a:r>
            <a:r>
              <a:rPr lang="en-US" dirty="0" smtClean="0"/>
              <a:t> problem </a:t>
            </a:r>
            <a:r>
              <a:rPr lang="en-US" dirty="0" err="1" smtClean="0"/>
              <a:t>separacije</a:t>
            </a:r>
            <a:r>
              <a:rPr lang="en-US" dirty="0" smtClean="0"/>
              <a:t> </a:t>
            </a:r>
            <a:r>
              <a:rPr lang="en-US" dirty="0" err="1" smtClean="0"/>
              <a:t>uloga</a:t>
            </a:r>
            <a:r>
              <a:rPr lang="en-US" dirty="0" smtClean="0"/>
              <a:t>,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čemu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property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neznaju</a:t>
            </a:r>
            <a:r>
              <a:rPr lang="en-US" dirty="0" smtClean="0"/>
              <a:t> </a:t>
            </a:r>
            <a:r>
              <a:rPr lang="en-US" dirty="0" err="1" smtClean="0"/>
              <a:t>ništa</a:t>
            </a:r>
            <a:r>
              <a:rPr lang="en-US" dirty="0" smtClean="0"/>
              <a:t> o UI-u, </a:t>
            </a:r>
            <a:r>
              <a:rPr lang="en-US" dirty="0" err="1" smtClean="0"/>
              <a:t>niti</a:t>
            </a:r>
            <a:r>
              <a:rPr lang="en-US" dirty="0" smtClean="0"/>
              <a:t> UI </a:t>
            </a:r>
            <a:r>
              <a:rPr lang="en-US" dirty="0" err="1" smtClean="0"/>
              <a:t>zna</a:t>
            </a:r>
            <a:r>
              <a:rPr lang="en-US" dirty="0" smtClean="0"/>
              <a:t> </a:t>
            </a:r>
            <a:r>
              <a:rPr lang="en-US" dirty="0" err="1" smtClean="0"/>
              <a:t>išta</a:t>
            </a:r>
            <a:r>
              <a:rPr lang="en-US" dirty="0" smtClean="0"/>
              <a:t> o tom property-u </a:t>
            </a:r>
            <a:r>
              <a:rPr lang="en-US" dirty="0" err="1" smtClean="0"/>
              <a:t>osim</a:t>
            </a:r>
            <a:r>
              <a:rPr lang="en-US" dirty="0" smtClean="0"/>
              <a:t> da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pokupiti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s </a:t>
            </a:r>
            <a:r>
              <a:rPr lang="en-US" dirty="0" err="1" smtClean="0"/>
              <a:t>njega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33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Ponekad</a:t>
            </a:r>
            <a:r>
              <a:rPr lang="en-US" dirty="0" smtClean="0"/>
              <a:t> </a:t>
            </a:r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komunicirat</a:t>
            </a:r>
            <a:r>
              <a:rPr lang="en-US" dirty="0" smtClean="0"/>
              <a:t> s </a:t>
            </a:r>
            <a:r>
              <a:rPr lang="en-US" dirty="0" err="1" smtClean="0"/>
              <a:t>nekim</a:t>
            </a:r>
            <a:r>
              <a:rPr lang="en-US" dirty="0" smtClean="0"/>
              <a:t> </a:t>
            </a:r>
            <a:r>
              <a:rPr lang="en-US" dirty="0" err="1" smtClean="0"/>
              <a:t>objektom</a:t>
            </a:r>
            <a:r>
              <a:rPr lang="en-US" dirty="0" smtClean="0"/>
              <a:t> s </a:t>
            </a:r>
            <a:r>
              <a:rPr lang="en-US" dirty="0" err="1" smtClean="0"/>
              <a:t>vrijednostima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on ne </a:t>
            </a:r>
            <a:r>
              <a:rPr lang="en-US" dirty="0" err="1" smtClean="0"/>
              <a:t>razumije</a:t>
            </a:r>
            <a:r>
              <a:rPr lang="en-US" dirty="0" smtClean="0"/>
              <a:t>, </a:t>
            </a:r>
            <a:r>
              <a:rPr lang="en-US" dirty="0" err="1" smtClean="0"/>
              <a:t>primjerice</a:t>
            </a:r>
            <a:r>
              <a:rPr lang="en-US" dirty="0" smtClean="0"/>
              <a:t> </a:t>
            </a:r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poslati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u element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razumije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Visibility (Hidden, Visible, Collapsed)</a:t>
            </a:r>
          </a:p>
          <a:p>
            <a:r>
              <a:rPr lang="en-US" dirty="0" smtClean="0"/>
              <a:t>U tom </a:t>
            </a:r>
            <a:r>
              <a:rPr lang="en-US" dirty="0" err="1" smtClean="0"/>
              <a:t>slučaju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konverter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true </a:t>
            </a:r>
            <a:r>
              <a:rPr lang="en-US" dirty="0" err="1" smtClean="0"/>
              <a:t>i</a:t>
            </a:r>
            <a:r>
              <a:rPr lang="en-US" dirty="0" smtClean="0"/>
              <a:t> false </a:t>
            </a:r>
            <a:r>
              <a:rPr lang="en-US" dirty="0" err="1" smtClean="0"/>
              <a:t>zamjeniti</a:t>
            </a:r>
            <a:r>
              <a:rPr lang="en-US" dirty="0" smtClean="0"/>
              <a:t>, </a:t>
            </a:r>
            <a:r>
              <a:rPr lang="en-US" dirty="0" err="1" smtClean="0"/>
              <a:t>primjerice</a:t>
            </a:r>
            <a:r>
              <a:rPr lang="en-US" dirty="0" smtClean="0"/>
              <a:t>, s </a:t>
            </a:r>
            <a:r>
              <a:rPr lang="en-US" dirty="0" err="1" smtClean="0"/>
              <a:t>vrijednostima</a:t>
            </a:r>
            <a:r>
              <a:rPr lang="en-US" dirty="0" smtClean="0"/>
              <a:t> Hidden </a:t>
            </a:r>
            <a:r>
              <a:rPr lang="en-US" dirty="0" err="1" smtClean="0"/>
              <a:t>i</a:t>
            </a:r>
            <a:r>
              <a:rPr lang="en-US" dirty="0" smtClean="0"/>
              <a:t> Visible,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obrnuto</a:t>
            </a:r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konverteri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definirani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IValueConverter</a:t>
            </a:r>
            <a:r>
              <a:rPr lang="en-US" dirty="0" smtClean="0"/>
              <a:t> interface-om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definiraju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Convert,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err="1" smtClean="0"/>
              <a:t>ConvertBack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11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</a:t>
            </a:r>
            <a:r>
              <a:rPr lang="en-US" dirty="0" err="1" smtClean="0"/>
              <a:t>Objekti</a:t>
            </a:r>
            <a:r>
              <a:rPr lang="en-US" dirty="0" smtClean="0"/>
              <a:t> (Button,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itd</a:t>
            </a:r>
            <a:r>
              <a:rPr lang="en-US" dirty="0" smtClean="0"/>
              <a:t>.) </a:t>
            </a:r>
            <a:r>
              <a:rPr lang="en-US" dirty="0" err="1" smtClean="0"/>
              <a:t>dolaze</a:t>
            </a:r>
            <a:r>
              <a:rPr lang="en-US" dirty="0" smtClean="0"/>
              <a:t> s </a:t>
            </a:r>
            <a:r>
              <a:rPr lang="en-US" dirty="0" err="1" smtClean="0"/>
              <a:t>defaultnim</a:t>
            </a:r>
            <a:r>
              <a:rPr lang="en-US" dirty="0" smtClean="0"/>
              <a:t> </a:t>
            </a:r>
            <a:r>
              <a:rPr lang="en-US" dirty="0" err="1" smtClean="0"/>
              <a:t>izgledom</a:t>
            </a:r>
            <a:endParaRPr lang="en-US" dirty="0" smtClean="0"/>
          </a:p>
          <a:p>
            <a:r>
              <a:rPr lang="en-US" dirty="0" smtClean="0"/>
              <a:t>Styles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omogučavaju</a:t>
            </a:r>
            <a:r>
              <a:rPr lang="en-US" dirty="0" smtClean="0"/>
              <a:t> da pre-</a:t>
            </a:r>
            <a:r>
              <a:rPr lang="en-US" dirty="0" err="1" smtClean="0"/>
              <a:t>definiramo</a:t>
            </a:r>
            <a:r>
              <a:rPr lang="en-US" dirty="0" smtClean="0"/>
              <a:t> </a:t>
            </a:r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definiciju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pridodat</a:t>
            </a:r>
            <a:r>
              <a:rPr lang="en-US" dirty="0" smtClean="0"/>
              <a:t> </a:t>
            </a:r>
            <a:r>
              <a:rPr lang="en-US" dirty="0" err="1" smtClean="0"/>
              <a:t>nekoj</a:t>
            </a:r>
            <a:r>
              <a:rPr lang="en-US" dirty="0" smtClean="0"/>
              <a:t> </a:t>
            </a:r>
            <a:r>
              <a:rPr lang="en-US" dirty="0" err="1" smtClean="0"/>
              <a:t>instanci</a:t>
            </a:r>
            <a:r>
              <a:rPr lang="en-US" dirty="0" smtClean="0"/>
              <a:t> tog </a:t>
            </a:r>
            <a:r>
              <a:rPr lang="en-US" dirty="0" err="1" smtClean="0"/>
              <a:t>objekta</a:t>
            </a:r>
            <a:endParaRPr lang="en-US" dirty="0" smtClean="0"/>
          </a:p>
          <a:p>
            <a:r>
              <a:rPr lang="en-US" dirty="0" err="1" smtClean="0"/>
              <a:t>Primjerice</a:t>
            </a:r>
            <a:r>
              <a:rPr lang="en-US" dirty="0" smtClean="0"/>
              <a:t> </a:t>
            </a:r>
            <a:r>
              <a:rPr lang="en-US" dirty="0" err="1" smtClean="0"/>
              <a:t>klasična</a:t>
            </a:r>
            <a:r>
              <a:rPr lang="en-US" dirty="0" smtClean="0"/>
              <a:t> </a:t>
            </a:r>
            <a:r>
              <a:rPr lang="en-US" dirty="0" err="1" smtClean="0"/>
              <a:t>definicija</a:t>
            </a:r>
            <a:r>
              <a:rPr lang="en-US" dirty="0" smtClean="0"/>
              <a:t> button-a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stiliziran</a:t>
            </a:r>
            <a:r>
              <a:rPr lang="en-US" dirty="0" smtClean="0"/>
              <a:t> button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88" y="5149098"/>
            <a:ext cx="1295400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09" y="4741372"/>
            <a:ext cx="1444101" cy="1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arity Consulting">
      <a:dk1>
        <a:sysClr val="windowText" lastClr="000000"/>
      </a:dk1>
      <a:lt1>
        <a:sysClr val="window" lastClr="FFFFFF"/>
      </a:lt1>
      <a:dk2>
        <a:srgbClr val="616365"/>
      </a:dk2>
      <a:lt2>
        <a:srgbClr val="E7E6E6"/>
      </a:lt2>
      <a:accent1>
        <a:srgbClr val="F79C1F"/>
      </a:accent1>
      <a:accent2>
        <a:srgbClr val="74C9F1"/>
      </a:accent2>
      <a:accent3>
        <a:srgbClr val="8E8E8E"/>
      </a:accent3>
      <a:accent4>
        <a:srgbClr val="A92C3E"/>
      </a:accent4>
      <a:accent5>
        <a:srgbClr val="743AA5"/>
      </a:accent5>
      <a:accent6>
        <a:srgbClr val="9DBF3B"/>
      </a:accent6>
      <a:hlink>
        <a:srgbClr val="F79C1F"/>
      </a:hlink>
      <a:folHlink>
        <a:srgbClr val="743A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DA2F3B13BCC45A9BFB2C641C9BB61" ma:contentTypeVersion="0" ma:contentTypeDescription="Create a new document." ma:contentTypeScope="" ma:versionID="8fd067fe701a25ef55ac89a8db72d5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b88379c70cce95dcc074e972aea57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ECF695-4DB1-4439-8351-0F7F4D2B1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BD45E9-1C3F-4E73-8B34-BF56AB167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002A6F-9685-49AD-B53F-3F6E3EE7D3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366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Desktop Development</vt:lpstr>
      <vt:lpstr>WPF</vt:lpstr>
      <vt:lpstr>XAML</vt:lpstr>
      <vt:lpstr>Eventi</vt:lpstr>
      <vt:lpstr>View Model</vt:lpstr>
      <vt:lpstr>Bindings</vt:lpstr>
      <vt:lpstr>Converters</vt:lpstr>
      <vt:lpstr>Styles</vt:lpstr>
    </vt:vector>
  </TitlesOfParts>
  <Company>Clarity Consulting,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Eric Gorny</dc:creator>
  <cp:lastModifiedBy>pinetree</cp:lastModifiedBy>
  <cp:revision>31</cp:revision>
  <dcterms:created xsi:type="dcterms:W3CDTF">2012-11-20T14:51:48Z</dcterms:created>
  <dcterms:modified xsi:type="dcterms:W3CDTF">2015-06-08T16:10:58Z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0x01010053ADA2F3B13BCC45A9BFB2C641C9BB61</vt:lpwstr>
  </property>
</Properties>
</file>