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74" r:id="rId6"/>
    <p:sldId id="260" r:id="rId7"/>
    <p:sldId id="265" r:id="rId8"/>
    <p:sldId id="266" r:id="rId9"/>
    <p:sldId id="267" r:id="rId10"/>
    <p:sldId id="258" r:id="rId11"/>
    <p:sldId id="271" r:id="rId12"/>
    <p:sldId id="272" r:id="rId13"/>
    <p:sldId id="273" r:id="rId14"/>
    <p:sldId id="261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52" d="100"/>
          <a:sy n="152" d="100"/>
        </p:scale>
        <p:origin x="-80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B990-A8D4-487F-BD21-AF073D315F04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B91D-3905-4316-A2D5-C51344EC4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/>
          <p:cNvSpPr/>
          <p:nvPr/>
        </p:nvSpPr>
        <p:spPr>
          <a:xfrm rot="852830" flipH="1">
            <a:off x="8010706" y="256403"/>
            <a:ext cx="335095" cy="15863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0747170">
            <a:off x="798525" y="440565"/>
            <a:ext cx="381000" cy="15863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8948660">
            <a:off x="216792" y="954796"/>
            <a:ext cx="838200" cy="306381"/>
          </a:xfrm>
          <a:prstGeom prst="ellipse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4800" y="260362"/>
            <a:ext cx="762000" cy="76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9990162">
            <a:off x="73504" y="694260"/>
            <a:ext cx="838200" cy="5495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8600" y="412762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9600" y="488962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" y="1098562"/>
            <a:ext cx="45719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1000" y="1098562"/>
            <a:ext cx="45719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5800" y="64136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" y="56516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85800" y="641362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4800" y="565162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20747170">
            <a:off x="1023505" y="911165"/>
            <a:ext cx="2212316" cy="13874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295400" y="2012962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676400" y="2165362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438400" y="1555762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819400" y="1708162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0747170">
            <a:off x="1236099" y="2818903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0747170">
            <a:off x="1617100" y="2971303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20747170">
            <a:off x="2345300" y="2393465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20747170">
            <a:off x="2760100" y="2514104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467559">
            <a:off x="3018413" y="103308"/>
            <a:ext cx="381000" cy="15863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371600" y="1479562"/>
            <a:ext cx="3810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981200" y="946162"/>
            <a:ext cx="3810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28800" y="1250962"/>
            <a:ext cx="3810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915814">
            <a:off x="2451741" y="974898"/>
            <a:ext cx="3810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20089639">
            <a:off x="1478326" y="1098562"/>
            <a:ext cx="3810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62200" y="1174762"/>
            <a:ext cx="3810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2651340" flipH="1">
            <a:off x="8120235" y="770634"/>
            <a:ext cx="737210" cy="306381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8572881" y="928796"/>
            <a:ext cx="381000" cy="361950"/>
          </a:xfrm>
          <a:custGeom>
            <a:avLst/>
            <a:gdLst>
              <a:gd name="connsiteX0" fmla="*/ 123825 w 123825"/>
              <a:gd name="connsiteY0" fmla="*/ 0 h 238125"/>
              <a:gd name="connsiteX1" fmla="*/ 123825 w 123825"/>
              <a:gd name="connsiteY1" fmla="*/ 0 h 238125"/>
              <a:gd name="connsiteX2" fmla="*/ 114300 w 123825"/>
              <a:gd name="connsiteY2" fmla="*/ 114300 h 238125"/>
              <a:gd name="connsiteX3" fmla="*/ 95250 w 123825"/>
              <a:gd name="connsiteY3" fmla="*/ 171450 h 238125"/>
              <a:gd name="connsiteX4" fmla="*/ 76200 w 123825"/>
              <a:gd name="connsiteY4" fmla="*/ 238125 h 238125"/>
              <a:gd name="connsiteX5" fmla="*/ 57150 w 123825"/>
              <a:gd name="connsiteY5" fmla="*/ 209550 h 238125"/>
              <a:gd name="connsiteX6" fmla="*/ 38100 w 123825"/>
              <a:gd name="connsiteY6" fmla="*/ 152400 h 238125"/>
              <a:gd name="connsiteX7" fmla="*/ 19050 w 123825"/>
              <a:gd name="connsiteY7" fmla="*/ 123825 h 238125"/>
              <a:gd name="connsiteX8" fmla="*/ 0 w 123825"/>
              <a:gd name="connsiteY8" fmla="*/ 66675 h 238125"/>
              <a:gd name="connsiteX9" fmla="*/ 57150 w 123825"/>
              <a:gd name="connsiteY9" fmla="*/ 47625 h 238125"/>
              <a:gd name="connsiteX10" fmla="*/ 123825 w 123825"/>
              <a:gd name="connsiteY10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825" h="238125">
                <a:moveTo>
                  <a:pt x="123825" y="0"/>
                </a:moveTo>
                <a:lnTo>
                  <a:pt x="123825" y="0"/>
                </a:lnTo>
                <a:cubicBezTo>
                  <a:pt x="120650" y="38100"/>
                  <a:pt x="120585" y="76588"/>
                  <a:pt x="114300" y="114300"/>
                </a:cubicBezTo>
                <a:cubicBezTo>
                  <a:pt x="110999" y="134107"/>
                  <a:pt x="101600" y="152400"/>
                  <a:pt x="95250" y="171450"/>
                </a:cubicBezTo>
                <a:cubicBezTo>
                  <a:pt x="81585" y="212444"/>
                  <a:pt x="88160" y="190285"/>
                  <a:pt x="76200" y="238125"/>
                </a:cubicBezTo>
                <a:cubicBezTo>
                  <a:pt x="69850" y="228600"/>
                  <a:pt x="61799" y="220011"/>
                  <a:pt x="57150" y="209550"/>
                </a:cubicBezTo>
                <a:cubicBezTo>
                  <a:pt x="48995" y="191200"/>
                  <a:pt x="49239" y="169108"/>
                  <a:pt x="38100" y="152400"/>
                </a:cubicBezTo>
                <a:cubicBezTo>
                  <a:pt x="31750" y="142875"/>
                  <a:pt x="23699" y="134286"/>
                  <a:pt x="19050" y="123825"/>
                </a:cubicBezTo>
                <a:cubicBezTo>
                  <a:pt x="10895" y="105475"/>
                  <a:pt x="0" y="66675"/>
                  <a:pt x="0" y="66675"/>
                </a:cubicBezTo>
                <a:cubicBezTo>
                  <a:pt x="19050" y="60325"/>
                  <a:pt x="46011" y="64333"/>
                  <a:pt x="57150" y="47625"/>
                </a:cubicBezTo>
                <a:lnTo>
                  <a:pt x="12382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>
            <a:off x="8109849" y="76200"/>
            <a:ext cx="670190" cy="76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609838" flipH="1">
            <a:off x="8246258" y="510098"/>
            <a:ext cx="737210" cy="5495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H="1">
            <a:off x="8578983" y="228600"/>
            <a:ext cx="268076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flipH="1">
            <a:off x="8243887" y="304800"/>
            <a:ext cx="268076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>
            <a:off x="8806848" y="914400"/>
            <a:ext cx="4021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>
            <a:off x="8672810" y="914400"/>
            <a:ext cx="4021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8310906" y="457200"/>
            <a:ext cx="13403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8646002" y="381000"/>
            <a:ext cx="13403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>
            <a:off x="8377925" y="457200"/>
            <a:ext cx="67019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>
            <a:off x="8713021" y="381000"/>
            <a:ext cx="67019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852830" flipH="1">
            <a:off x="6202163" y="727003"/>
            <a:ext cx="1945765" cy="13874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flipH="1">
            <a:off x="7640716" y="1828800"/>
            <a:ext cx="268076" cy="3763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7305621" y="1981200"/>
            <a:ext cx="268076" cy="4525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6300335" y="1524000"/>
            <a:ext cx="268076" cy="5287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852830" flipH="1">
            <a:off x="7648302" y="2095706"/>
            <a:ext cx="335095" cy="1851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852830" flipH="1">
            <a:off x="7295082" y="2319651"/>
            <a:ext cx="335095" cy="1851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852830" flipH="1">
            <a:off x="6304484" y="1938652"/>
            <a:ext cx="335095" cy="1851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5349015" flipH="1">
            <a:off x="5758846" y="-74744"/>
            <a:ext cx="335095" cy="2230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20643984">
            <a:off x="5097439" y="875227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20643984">
            <a:off x="5342723" y="722827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 rot="20643984">
            <a:off x="5630839" y="563265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 rot="20643984">
            <a:off x="5935639" y="487065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 rot="20931620">
            <a:off x="6252947" y="410865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 rot="21358316">
            <a:off x="6576031" y="311415"/>
            <a:ext cx="336851" cy="4551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 rot="171809">
            <a:off x="6925003" y="313686"/>
            <a:ext cx="427785" cy="4551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 rot="1228886">
            <a:off x="7324794" y="350962"/>
            <a:ext cx="488378" cy="51068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 rot="2239128">
            <a:off x="7661173" y="657877"/>
            <a:ext cx="372275" cy="385976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198985">
            <a:off x="7615632" y="1090523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533431">
            <a:off x="7289817" y="929061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rot="314672">
            <a:off x="6908817" y="950474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334722">
            <a:off x="7137417" y="1179074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1198985">
            <a:off x="7518417" y="1242923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680218" y="833546"/>
            <a:ext cx="216264" cy="823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20643984">
            <a:off x="4897073" y="1018138"/>
            <a:ext cx="216993" cy="24758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2116558">
            <a:off x="5679981" y="4126701"/>
            <a:ext cx="1295400" cy="15887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rot="20747170">
            <a:off x="6178392" y="5187714"/>
            <a:ext cx="396486" cy="7223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18948660">
            <a:off x="5641466" y="5535642"/>
            <a:ext cx="872269" cy="210656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733051" y="5058174"/>
            <a:ext cx="792971" cy="5239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rot="19990162">
            <a:off x="5492354" y="5356507"/>
            <a:ext cx="872269" cy="377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53754" y="5162959"/>
            <a:ext cx="317189" cy="2095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050240" y="5215351"/>
            <a:ext cx="317189" cy="2095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653754" y="5634490"/>
            <a:ext cx="47577" cy="52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812348" y="5634490"/>
            <a:ext cx="47577" cy="52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129537" y="5320136"/>
            <a:ext cx="158594" cy="1047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733051" y="5267743"/>
            <a:ext cx="158594" cy="1047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29537" y="5320136"/>
            <a:ext cx="79297" cy="523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733051" y="5267743"/>
            <a:ext cx="79297" cy="523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734979">
            <a:off x="6307179" y="5566970"/>
            <a:ext cx="2302236" cy="891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446726" y="5948844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6843212" y="6053629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7838900" y="5948844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8235386" y="6053629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rot="20747170">
            <a:off x="6385015" y="6502980"/>
            <a:ext cx="396486" cy="1273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 rot="20747170">
            <a:off x="6781502" y="6607764"/>
            <a:ext cx="396486" cy="1273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rot="20747170">
            <a:off x="7742016" y="6524818"/>
            <a:ext cx="396486" cy="1273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 rot="20747170">
            <a:off x="8173676" y="6607765"/>
            <a:ext cx="396486" cy="1273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 rot="7614100">
            <a:off x="8444496" y="5581770"/>
            <a:ext cx="261962" cy="12251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>
            <a:stCxn id="102" idx="6"/>
          </p:cNvCxnSpPr>
          <p:nvPr/>
        </p:nvCxnSpPr>
        <p:spPr>
          <a:xfrm flipV="1">
            <a:off x="6526022" y="4755971"/>
            <a:ext cx="505894" cy="56416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2" idx="7"/>
          </p:cNvCxnSpPr>
          <p:nvPr/>
        </p:nvCxnSpPr>
        <p:spPr>
          <a:xfrm flipV="1">
            <a:off x="6409894" y="4301534"/>
            <a:ext cx="382491" cy="83336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2" idx="0"/>
          </p:cNvCxnSpPr>
          <p:nvPr/>
        </p:nvCxnSpPr>
        <p:spPr>
          <a:xfrm flipV="1">
            <a:off x="6129537" y="4226975"/>
            <a:ext cx="154587" cy="83119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1"/>
          </p:cNvCxnSpPr>
          <p:nvPr/>
        </p:nvCxnSpPr>
        <p:spPr>
          <a:xfrm flipH="1" flipV="1">
            <a:off x="5804865" y="4575969"/>
            <a:ext cx="44314" cy="5589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6863954" y="5667774"/>
            <a:ext cx="3048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616660">
            <a:off x="7168754" y="5591574"/>
            <a:ext cx="3048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571201">
            <a:off x="7473554" y="5743974"/>
            <a:ext cx="3048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320781">
            <a:off x="7862887" y="5811449"/>
            <a:ext cx="251606" cy="11828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20558759">
            <a:off x="6543362" y="5591574"/>
            <a:ext cx="3048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553560" flipH="1">
            <a:off x="3478153" y="3315555"/>
            <a:ext cx="613930" cy="15863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3504719" flipH="1">
            <a:off x="3652195" y="4040309"/>
            <a:ext cx="899860" cy="306381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flipH="1">
            <a:off x="3659755" y="3276600"/>
            <a:ext cx="740558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609838" flipH="1">
            <a:off x="3859578" y="3739648"/>
            <a:ext cx="866379" cy="5495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flipH="1">
            <a:off x="4199257" y="3429000"/>
            <a:ext cx="268076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flipH="1">
            <a:off x="3864161" y="3505200"/>
            <a:ext cx="268076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flipH="1">
            <a:off x="4533944" y="4191000"/>
            <a:ext cx="4021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flipH="1">
            <a:off x="4381544" y="4191000"/>
            <a:ext cx="4021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flipH="1">
            <a:off x="3931180" y="3657600"/>
            <a:ext cx="13403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flipH="1">
            <a:off x="4266276" y="3581400"/>
            <a:ext cx="13403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flipH="1">
            <a:off x="3998199" y="3657600"/>
            <a:ext cx="67019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flipH="1">
            <a:off x="4333295" y="3581400"/>
            <a:ext cx="67019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 rot="17977131" flipH="1">
            <a:off x="2023481" y="4614248"/>
            <a:ext cx="2340511" cy="11439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 flipH="1">
            <a:off x="3232848" y="5410200"/>
            <a:ext cx="350705" cy="1066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 flipH="1">
            <a:off x="2821555" y="6019800"/>
            <a:ext cx="344276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 rot="852830" flipH="1">
            <a:off x="3216900" y="6379815"/>
            <a:ext cx="473972" cy="1943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 rot="852830" flipH="1">
            <a:off x="2771319" y="6497347"/>
            <a:ext cx="470771" cy="2701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852830" flipH="1">
            <a:off x="3744451" y="4978896"/>
            <a:ext cx="473976" cy="146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4589595" flipH="1">
            <a:off x="2219508" y="5189856"/>
            <a:ext cx="737463" cy="17252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5877239" flipH="1">
            <a:off x="1668839" y="5493869"/>
            <a:ext cx="538826" cy="17252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6538776" flipH="1">
            <a:off x="1065972" y="5585911"/>
            <a:ext cx="384811" cy="17252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852830" flipH="1">
            <a:off x="3556016" y="5131296"/>
            <a:ext cx="473976" cy="146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59310">
            <a:off x="3334827" y="4252490"/>
            <a:ext cx="304800" cy="1524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8969616">
            <a:off x="3032208" y="4427721"/>
            <a:ext cx="304800" cy="1524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 rot="19858259">
            <a:off x="3260808" y="4560180"/>
            <a:ext cx="304800" cy="1524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641126">
            <a:off x="2835192" y="4766389"/>
            <a:ext cx="304800" cy="1524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 rot="20558759">
            <a:off x="2682533" y="5061715"/>
            <a:ext cx="242991" cy="16356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 rot="852830" flipH="1">
            <a:off x="3857425" y="3156657"/>
            <a:ext cx="335095" cy="15863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651340" flipH="1">
            <a:off x="3966954" y="3670888"/>
            <a:ext cx="737210" cy="306381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4419600" y="3829050"/>
            <a:ext cx="381000" cy="361950"/>
          </a:xfrm>
          <a:custGeom>
            <a:avLst/>
            <a:gdLst>
              <a:gd name="connsiteX0" fmla="*/ 123825 w 123825"/>
              <a:gd name="connsiteY0" fmla="*/ 0 h 238125"/>
              <a:gd name="connsiteX1" fmla="*/ 123825 w 123825"/>
              <a:gd name="connsiteY1" fmla="*/ 0 h 238125"/>
              <a:gd name="connsiteX2" fmla="*/ 114300 w 123825"/>
              <a:gd name="connsiteY2" fmla="*/ 114300 h 238125"/>
              <a:gd name="connsiteX3" fmla="*/ 95250 w 123825"/>
              <a:gd name="connsiteY3" fmla="*/ 171450 h 238125"/>
              <a:gd name="connsiteX4" fmla="*/ 76200 w 123825"/>
              <a:gd name="connsiteY4" fmla="*/ 238125 h 238125"/>
              <a:gd name="connsiteX5" fmla="*/ 57150 w 123825"/>
              <a:gd name="connsiteY5" fmla="*/ 209550 h 238125"/>
              <a:gd name="connsiteX6" fmla="*/ 38100 w 123825"/>
              <a:gd name="connsiteY6" fmla="*/ 152400 h 238125"/>
              <a:gd name="connsiteX7" fmla="*/ 19050 w 123825"/>
              <a:gd name="connsiteY7" fmla="*/ 123825 h 238125"/>
              <a:gd name="connsiteX8" fmla="*/ 0 w 123825"/>
              <a:gd name="connsiteY8" fmla="*/ 66675 h 238125"/>
              <a:gd name="connsiteX9" fmla="*/ 57150 w 123825"/>
              <a:gd name="connsiteY9" fmla="*/ 47625 h 238125"/>
              <a:gd name="connsiteX10" fmla="*/ 123825 w 123825"/>
              <a:gd name="connsiteY10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825" h="238125">
                <a:moveTo>
                  <a:pt x="123825" y="0"/>
                </a:moveTo>
                <a:lnTo>
                  <a:pt x="123825" y="0"/>
                </a:lnTo>
                <a:cubicBezTo>
                  <a:pt x="120650" y="38100"/>
                  <a:pt x="120585" y="76588"/>
                  <a:pt x="114300" y="114300"/>
                </a:cubicBezTo>
                <a:cubicBezTo>
                  <a:pt x="110999" y="134107"/>
                  <a:pt x="101600" y="152400"/>
                  <a:pt x="95250" y="171450"/>
                </a:cubicBezTo>
                <a:cubicBezTo>
                  <a:pt x="81585" y="212444"/>
                  <a:pt x="88160" y="190285"/>
                  <a:pt x="76200" y="238125"/>
                </a:cubicBezTo>
                <a:cubicBezTo>
                  <a:pt x="69850" y="228600"/>
                  <a:pt x="61799" y="220011"/>
                  <a:pt x="57150" y="209550"/>
                </a:cubicBezTo>
                <a:cubicBezTo>
                  <a:pt x="48995" y="191200"/>
                  <a:pt x="49239" y="169108"/>
                  <a:pt x="38100" y="152400"/>
                </a:cubicBezTo>
                <a:cubicBezTo>
                  <a:pt x="31750" y="142875"/>
                  <a:pt x="23699" y="134286"/>
                  <a:pt x="19050" y="123825"/>
                </a:cubicBezTo>
                <a:cubicBezTo>
                  <a:pt x="10895" y="105475"/>
                  <a:pt x="0" y="66675"/>
                  <a:pt x="0" y="66675"/>
                </a:cubicBezTo>
                <a:cubicBezTo>
                  <a:pt x="19050" y="60325"/>
                  <a:pt x="46011" y="64333"/>
                  <a:pt x="57150" y="47625"/>
                </a:cubicBezTo>
                <a:lnTo>
                  <a:pt x="12382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3956568" y="2976454"/>
            <a:ext cx="670190" cy="76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09838" flipH="1">
            <a:off x="4092977" y="3410352"/>
            <a:ext cx="737210" cy="5495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4425702" y="3128854"/>
            <a:ext cx="268076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H="1">
            <a:off x="4090606" y="3205054"/>
            <a:ext cx="268076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>
            <a:off x="4653567" y="3814654"/>
            <a:ext cx="4021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>
            <a:off x="4519529" y="3814654"/>
            <a:ext cx="4021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>
            <a:off x="4157625" y="3357454"/>
            <a:ext cx="13403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4492721" y="3281254"/>
            <a:ext cx="13403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>
            <a:off x="4224644" y="3357454"/>
            <a:ext cx="67019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>
            <a:off x="4559740" y="3281254"/>
            <a:ext cx="67019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852830" flipH="1">
            <a:off x="2048882" y="3627257"/>
            <a:ext cx="1945765" cy="13874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3487435" y="4729054"/>
            <a:ext cx="268076" cy="3763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3152340" y="4881454"/>
            <a:ext cx="268076" cy="4525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2147054" y="4424254"/>
            <a:ext cx="268076" cy="5287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852830" flipH="1">
            <a:off x="3446602" y="4991306"/>
            <a:ext cx="335095" cy="1851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852830" flipH="1">
            <a:off x="3141801" y="5219905"/>
            <a:ext cx="335095" cy="1851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852830" flipH="1">
            <a:off x="2151203" y="4838906"/>
            <a:ext cx="335095" cy="1851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5349015" flipH="1">
            <a:off x="1605565" y="2825510"/>
            <a:ext cx="335095" cy="2230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20643984">
            <a:off x="944158" y="3775481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20643984">
            <a:off x="1189442" y="3623081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20643984">
            <a:off x="1477558" y="3463519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20643984">
            <a:off x="1782358" y="3387319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20931620">
            <a:off x="2099666" y="3311119"/>
            <a:ext cx="3048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1358316">
            <a:off x="2422750" y="3211669"/>
            <a:ext cx="336851" cy="4551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71809">
            <a:off x="2771722" y="3213940"/>
            <a:ext cx="427785" cy="4551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228886">
            <a:off x="3171513" y="3251216"/>
            <a:ext cx="488378" cy="51068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2239128">
            <a:off x="3507892" y="3558131"/>
            <a:ext cx="372275" cy="385976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1198985">
            <a:off x="3462351" y="3990777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533431">
            <a:off x="3136536" y="3829315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314672">
            <a:off x="2755536" y="3850728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334722">
            <a:off x="2984136" y="4079328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1198985">
            <a:off x="3365136" y="4143177"/>
            <a:ext cx="259113" cy="117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526937" y="3733800"/>
            <a:ext cx="216264" cy="823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 rot="20643984">
            <a:off x="743792" y="3918392"/>
            <a:ext cx="216993" cy="24758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 rot="852830" flipH="1">
            <a:off x="3857425" y="3156657"/>
            <a:ext cx="335095" cy="15863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830685" flipH="1">
            <a:off x="3966954" y="3670888"/>
            <a:ext cx="737210" cy="306381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2147054" y="4424254"/>
            <a:ext cx="268076" cy="5287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4191000" y="3581400"/>
            <a:ext cx="228600" cy="609600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41801" y="4729054"/>
            <a:ext cx="639896" cy="676006"/>
            <a:chOff x="3141801" y="4729054"/>
            <a:chExt cx="639896" cy="676006"/>
          </a:xfrm>
        </p:grpSpPr>
        <p:sp>
          <p:nvSpPr>
            <p:cNvPr id="46" name="Rounded Rectangle 45"/>
            <p:cNvSpPr/>
            <p:nvPr/>
          </p:nvSpPr>
          <p:spPr>
            <a:xfrm flipH="1">
              <a:off x="3487435" y="4729054"/>
              <a:ext cx="268076" cy="3763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flipH="1">
              <a:off x="3152340" y="4881454"/>
              <a:ext cx="268076" cy="4525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852830" flipH="1">
              <a:off x="3446602" y="4991306"/>
              <a:ext cx="335095" cy="1851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852830" flipH="1">
              <a:off x="3141801" y="5219905"/>
              <a:ext cx="335095" cy="1851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 rot="852830" flipH="1">
            <a:off x="2151203" y="4838906"/>
            <a:ext cx="335095" cy="1851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5349015" flipH="1">
            <a:off x="1605565" y="2825510"/>
            <a:ext cx="335095" cy="2230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048882" y="3627257"/>
            <a:ext cx="1945765" cy="1387493"/>
            <a:chOff x="2048882" y="3627257"/>
            <a:chExt cx="1945765" cy="1387493"/>
          </a:xfrm>
        </p:grpSpPr>
        <p:sp>
          <p:nvSpPr>
            <p:cNvPr id="45" name="Oval 44"/>
            <p:cNvSpPr/>
            <p:nvPr/>
          </p:nvSpPr>
          <p:spPr>
            <a:xfrm rot="852830" flipH="1">
              <a:off x="2048882" y="3627257"/>
              <a:ext cx="1945765" cy="138749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1198985">
              <a:off x="3462351" y="3990777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33431">
              <a:off x="3136536" y="3829315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14672">
              <a:off x="2755536" y="3850728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334722">
              <a:off x="2984136" y="4079328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198985">
              <a:off x="3365136" y="4143177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526937" y="3733800"/>
              <a:ext cx="216264" cy="823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3792" y="2971800"/>
            <a:ext cx="3136375" cy="954303"/>
            <a:chOff x="743792" y="3211669"/>
            <a:chExt cx="3136375" cy="954303"/>
          </a:xfrm>
        </p:grpSpPr>
        <p:sp>
          <p:nvSpPr>
            <p:cNvPr id="32" name="Isosceles Triangle 31"/>
            <p:cNvSpPr/>
            <p:nvPr/>
          </p:nvSpPr>
          <p:spPr>
            <a:xfrm rot="20643984">
              <a:off x="944158" y="3775481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20643984">
              <a:off x="1189442" y="3623081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20643984">
              <a:off x="1477558" y="3463519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20643984">
              <a:off x="1782358" y="3387319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20931620">
              <a:off x="2099666" y="3311119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1358316">
              <a:off x="2422750" y="3211669"/>
              <a:ext cx="336851" cy="45513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71809">
              <a:off x="2771722" y="3213940"/>
              <a:ext cx="427785" cy="45513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228886">
              <a:off x="3171513" y="3251216"/>
              <a:ext cx="488378" cy="51068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2239128">
              <a:off x="3507892" y="3558131"/>
              <a:ext cx="372275" cy="38597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20643984">
              <a:off x="743792" y="3918392"/>
              <a:ext cx="216993" cy="2475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9428740">
            <a:off x="4109893" y="2976454"/>
            <a:ext cx="873619" cy="1214546"/>
            <a:chOff x="3956568" y="2976454"/>
            <a:chExt cx="873619" cy="1214546"/>
          </a:xfrm>
        </p:grpSpPr>
        <p:sp>
          <p:nvSpPr>
            <p:cNvPr id="64" name="Freeform 63"/>
            <p:cNvSpPr/>
            <p:nvPr/>
          </p:nvSpPr>
          <p:spPr>
            <a:xfrm>
              <a:off x="4419600" y="3829050"/>
              <a:ext cx="381000" cy="361950"/>
            </a:xfrm>
            <a:custGeom>
              <a:avLst/>
              <a:gdLst>
                <a:gd name="connsiteX0" fmla="*/ 123825 w 123825"/>
                <a:gd name="connsiteY0" fmla="*/ 0 h 238125"/>
                <a:gd name="connsiteX1" fmla="*/ 123825 w 123825"/>
                <a:gd name="connsiteY1" fmla="*/ 0 h 238125"/>
                <a:gd name="connsiteX2" fmla="*/ 114300 w 123825"/>
                <a:gd name="connsiteY2" fmla="*/ 114300 h 238125"/>
                <a:gd name="connsiteX3" fmla="*/ 95250 w 123825"/>
                <a:gd name="connsiteY3" fmla="*/ 171450 h 238125"/>
                <a:gd name="connsiteX4" fmla="*/ 76200 w 123825"/>
                <a:gd name="connsiteY4" fmla="*/ 238125 h 238125"/>
                <a:gd name="connsiteX5" fmla="*/ 57150 w 123825"/>
                <a:gd name="connsiteY5" fmla="*/ 209550 h 238125"/>
                <a:gd name="connsiteX6" fmla="*/ 38100 w 123825"/>
                <a:gd name="connsiteY6" fmla="*/ 152400 h 238125"/>
                <a:gd name="connsiteX7" fmla="*/ 19050 w 123825"/>
                <a:gd name="connsiteY7" fmla="*/ 123825 h 238125"/>
                <a:gd name="connsiteX8" fmla="*/ 0 w 123825"/>
                <a:gd name="connsiteY8" fmla="*/ 66675 h 238125"/>
                <a:gd name="connsiteX9" fmla="*/ 57150 w 123825"/>
                <a:gd name="connsiteY9" fmla="*/ 47625 h 238125"/>
                <a:gd name="connsiteX10" fmla="*/ 123825 w 123825"/>
                <a:gd name="connsiteY10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38125">
                  <a:moveTo>
                    <a:pt x="123825" y="0"/>
                  </a:moveTo>
                  <a:lnTo>
                    <a:pt x="123825" y="0"/>
                  </a:lnTo>
                  <a:cubicBezTo>
                    <a:pt x="120650" y="38100"/>
                    <a:pt x="120585" y="76588"/>
                    <a:pt x="114300" y="114300"/>
                  </a:cubicBezTo>
                  <a:cubicBezTo>
                    <a:pt x="110999" y="134107"/>
                    <a:pt x="101600" y="152400"/>
                    <a:pt x="95250" y="171450"/>
                  </a:cubicBezTo>
                  <a:cubicBezTo>
                    <a:pt x="81585" y="212444"/>
                    <a:pt x="88160" y="190285"/>
                    <a:pt x="76200" y="238125"/>
                  </a:cubicBezTo>
                  <a:cubicBezTo>
                    <a:pt x="69850" y="228600"/>
                    <a:pt x="61799" y="220011"/>
                    <a:pt x="57150" y="209550"/>
                  </a:cubicBezTo>
                  <a:cubicBezTo>
                    <a:pt x="48995" y="191200"/>
                    <a:pt x="49239" y="169108"/>
                    <a:pt x="38100" y="152400"/>
                  </a:cubicBezTo>
                  <a:cubicBezTo>
                    <a:pt x="31750" y="142875"/>
                    <a:pt x="23699" y="134286"/>
                    <a:pt x="19050" y="123825"/>
                  </a:cubicBezTo>
                  <a:cubicBezTo>
                    <a:pt x="10895" y="105475"/>
                    <a:pt x="0" y="66675"/>
                    <a:pt x="0" y="66675"/>
                  </a:cubicBezTo>
                  <a:cubicBezTo>
                    <a:pt x="19050" y="60325"/>
                    <a:pt x="46011" y="64333"/>
                    <a:pt x="57150" y="47625"/>
                  </a:cubicBezTo>
                  <a:lnTo>
                    <a:pt x="12382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3956568" y="2976454"/>
              <a:ext cx="670190" cy="762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609838" flipH="1">
              <a:off x="4092977" y="3410352"/>
              <a:ext cx="737210" cy="5495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4653567" y="3814654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4519529" y="3814654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 rot="20241549">
            <a:off x="4090606" y="3128854"/>
            <a:ext cx="603172" cy="381000"/>
            <a:chOff x="4090606" y="3128854"/>
            <a:chExt cx="603172" cy="381000"/>
          </a:xfrm>
        </p:grpSpPr>
        <p:sp>
          <p:nvSpPr>
            <p:cNvPr id="21" name="Oval 20"/>
            <p:cNvSpPr/>
            <p:nvPr/>
          </p:nvSpPr>
          <p:spPr>
            <a:xfrm flipH="1">
              <a:off x="4425702" y="3128854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4090606" y="3205054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4157625" y="3357454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4492721" y="3281254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4224644" y="3357454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4559740" y="3281254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237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 rot="852830" flipH="1">
            <a:off x="3857425" y="3156657"/>
            <a:ext cx="335095" cy="15863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830685" flipH="1">
            <a:off x="3966954" y="3670888"/>
            <a:ext cx="737210" cy="306381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2147054" y="4424254"/>
            <a:ext cx="268076" cy="5287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41801" y="4729054"/>
            <a:ext cx="639896" cy="676006"/>
            <a:chOff x="3141801" y="4729054"/>
            <a:chExt cx="639896" cy="676006"/>
          </a:xfrm>
        </p:grpSpPr>
        <p:sp>
          <p:nvSpPr>
            <p:cNvPr id="46" name="Rounded Rectangle 45"/>
            <p:cNvSpPr/>
            <p:nvPr/>
          </p:nvSpPr>
          <p:spPr>
            <a:xfrm flipH="1">
              <a:off x="3487435" y="4729054"/>
              <a:ext cx="268076" cy="3763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flipH="1">
              <a:off x="3152340" y="4881454"/>
              <a:ext cx="268076" cy="4525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852830" flipH="1">
              <a:off x="3446602" y="4991306"/>
              <a:ext cx="335095" cy="1851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852830" flipH="1">
              <a:off x="3141801" y="5219905"/>
              <a:ext cx="335095" cy="1851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 rot="852830" flipH="1">
            <a:off x="2151203" y="4838906"/>
            <a:ext cx="335095" cy="1851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5349015" flipH="1">
            <a:off x="1605565" y="2825510"/>
            <a:ext cx="335095" cy="2230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048882" y="3627257"/>
            <a:ext cx="1945765" cy="1387493"/>
            <a:chOff x="2048882" y="3627257"/>
            <a:chExt cx="1945765" cy="1387493"/>
          </a:xfrm>
        </p:grpSpPr>
        <p:sp>
          <p:nvSpPr>
            <p:cNvPr id="45" name="Oval 44"/>
            <p:cNvSpPr/>
            <p:nvPr/>
          </p:nvSpPr>
          <p:spPr>
            <a:xfrm rot="852830" flipH="1">
              <a:off x="2048882" y="3627257"/>
              <a:ext cx="1945765" cy="138749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1198985">
              <a:off x="3462351" y="3990777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33431">
              <a:off x="3136536" y="3829315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14672">
              <a:off x="2755536" y="3850728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334722">
              <a:off x="2984136" y="4079328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198985">
              <a:off x="3365136" y="4143177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526937" y="3733800"/>
              <a:ext cx="216264" cy="823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3792" y="2743200"/>
            <a:ext cx="3136375" cy="954303"/>
            <a:chOff x="743792" y="3211669"/>
            <a:chExt cx="3136375" cy="954303"/>
          </a:xfrm>
        </p:grpSpPr>
        <p:sp>
          <p:nvSpPr>
            <p:cNvPr id="32" name="Isosceles Triangle 31"/>
            <p:cNvSpPr/>
            <p:nvPr/>
          </p:nvSpPr>
          <p:spPr>
            <a:xfrm rot="20643984">
              <a:off x="944158" y="3775481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20643984">
              <a:off x="1189442" y="3623081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20643984">
              <a:off x="1477558" y="3463519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20643984">
              <a:off x="1782358" y="3387319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20931620">
              <a:off x="2099666" y="3311119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1358316">
              <a:off x="2422750" y="3211669"/>
              <a:ext cx="336851" cy="45513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71809">
              <a:off x="2771722" y="3213940"/>
              <a:ext cx="427785" cy="45513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228886">
              <a:off x="3171513" y="3251216"/>
              <a:ext cx="488378" cy="51068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2239128">
              <a:off x="3507892" y="3558131"/>
              <a:ext cx="372275" cy="38597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20643984">
              <a:off x="743792" y="3918392"/>
              <a:ext cx="216993" cy="2475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sosceles Triangle 2"/>
          <p:cNvSpPr/>
          <p:nvPr/>
        </p:nvSpPr>
        <p:spPr>
          <a:xfrm rot="10800000">
            <a:off x="4191000" y="3505200"/>
            <a:ext cx="228600" cy="76199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7507484">
            <a:off x="4175425" y="2800294"/>
            <a:ext cx="873619" cy="1214546"/>
            <a:chOff x="3956568" y="2976454"/>
            <a:chExt cx="873619" cy="1214546"/>
          </a:xfrm>
        </p:grpSpPr>
        <p:sp>
          <p:nvSpPr>
            <p:cNvPr id="64" name="Freeform 63"/>
            <p:cNvSpPr/>
            <p:nvPr/>
          </p:nvSpPr>
          <p:spPr>
            <a:xfrm>
              <a:off x="4419600" y="3829050"/>
              <a:ext cx="381000" cy="361950"/>
            </a:xfrm>
            <a:custGeom>
              <a:avLst/>
              <a:gdLst>
                <a:gd name="connsiteX0" fmla="*/ 123825 w 123825"/>
                <a:gd name="connsiteY0" fmla="*/ 0 h 238125"/>
                <a:gd name="connsiteX1" fmla="*/ 123825 w 123825"/>
                <a:gd name="connsiteY1" fmla="*/ 0 h 238125"/>
                <a:gd name="connsiteX2" fmla="*/ 114300 w 123825"/>
                <a:gd name="connsiteY2" fmla="*/ 114300 h 238125"/>
                <a:gd name="connsiteX3" fmla="*/ 95250 w 123825"/>
                <a:gd name="connsiteY3" fmla="*/ 171450 h 238125"/>
                <a:gd name="connsiteX4" fmla="*/ 76200 w 123825"/>
                <a:gd name="connsiteY4" fmla="*/ 238125 h 238125"/>
                <a:gd name="connsiteX5" fmla="*/ 57150 w 123825"/>
                <a:gd name="connsiteY5" fmla="*/ 209550 h 238125"/>
                <a:gd name="connsiteX6" fmla="*/ 38100 w 123825"/>
                <a:gd name="connsiteY6" fmla="*/ 152400 h 238125"/>
                <a:gd name="connsiteX7" fmla="*/ 19050 w 123825"/>
                <a:gd name="connsiteY7" fmla="*/ 123825 h 238125"/>
                <a:gd name="connsiteX8" fmla="*/ 0 w 123825"/>
                <a:gd name="connsiteY8" fmla="*/ 66675 h 238125"/>
                <a:gd name="connsiteX9" fmla="*/ 57150 w 123825"/>
                <a:gd name="connsiteY9" fmla="*/ 47625 h 238125"/>
                <a:gd name="connsiteX10" fmla="*/ 123825 w 123825"/>
                <a:gd name="connsiteY10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38125">
                  <a:moveTo>
                    <a:pt x="123825" y="0"/>
                  </a:moveTo>
                  <a:lnTo>
                    <a:pt x="123825" y="0"/>
                  </a:lnTo>
                  <a:cubicBezTo>
                    <a:pt x="120650" y="38100"/>
                    <a:pt x="120585" y="76588"/>
                    <a:pt x="114300" y="114300"/>
                  </a:cubicBezTo>
                  <a:cubicBezTo>
                    <a:pt x="110999" y="134107"/>
                    <a:pt x="101600" y="152400"/>
                    <a:pt x="95250" y="171450"/>
                  </a:cubicBezTo>
                  <a:cubicBezTo>
                    <a:pt x="81585" y="212444"/>
                    <a:pt x="88160" y="190285"/>
                    <a:pt x="76200" y="238125"/>
                  </a:cubicBezTo>
                  <a:cubicBezTo>
                    <a:pt x="69850" y="228600"/>
                    <a:pt x="61799" y="220011"/>
                    <a:pt x="57150" y="209550"/>
                  </a:cubicBezTo>
                  <a:cubicBezTo>
                    <a:pt x="48995" y="191200"/>
                    <a:pt x="49239" y="169108"/>
                    <a:pt x="38100" y="152400"/>
                  </a:cubicBezTo>
                  <a:cubicBezTo>
                    <a:pt x="31750" y="142875"/>
                    <a:pt x="23699" y="134286"/>
                    <a:pt x="19050" y="123825"/>
                  </a:cubicBezTo>
                  <a:cubicBezTo>
                    <a:pt x="10895" y="105475"/>
                    <a:pt x="0" y="66675"/>
                    <a:pt x="0" y="66675"/>
                  </a:cubicBezTo>
                  <a:cubicBezTo>
                    <a:pt x="19050" y="60325"/>
                    <a:pt x="46011" y="64333"/>
                    <a:pt x="57150" y="47625"/>
                  </a:cubicBezTo>
                  <a:lnTo>
                    <a:pt x="12382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3956568" y="2976454"/>
              <a:ext cx="670190" cy="762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609838" flipH="1">
              <a:off x="4092977" y="3410352"/>
              <a:ext cx="737210" cy="5495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4653567" y="3814654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4519529" y="3814654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 rot="20241549">
            <a:off x="4088693" y="3022784"/>
            <a:ext cx="603172" cy="381000"/>
            <a:chOff x="4090606" y="3128854"/>
            <a:chExt cx="603172" cy="381000"/>
          </a:xfrm>
        </p:grpSpPr>
        <p:sp>
          <p:nvSpPr>
            <p:cNvPr id="21" name="Oval 20"/>
            <p:cNvSpPr/>
            <p:nvPr/>
          </p:nvSpPr>
          <p:spPr>
            <a:xfrm flipH="1">
              <a:off x="4425702" y="3128854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4090606" y="3205054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4157625" y="3357454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4492721" y="3281254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4224644" y="3357454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4559740" y="3281254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52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 rot="852830" flipH="1">
            <a:off x="3857425" y="3156657"/>
            <a:ext cx="335095" cy="15863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830685" flipH="1">
            <a:off x="3966954" y="3670888"/>
            <a:ext cx="737210" cy="306381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2147054" y="4424254"/>
            <a:ext cx="268076" cy="5287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41801" y="4729054"/>
            <a:ext cx="639896" cy="676006"/>
            <a:chOff x="3141801" y="4729054"/>
            <a:chExt cx="639896" cy="676006"/>
          </a:xfrm>
        </p:grpSpPr>
        <p:sp>
          <p:nvSpPr>
            <p:cNvPr id="46" name="Rounded Rectangle 45"/>
            <p:cNvSpPr/>
            <p:nvPr/>
          </p:nvSpPr>
          <p:spPr>
            <a:xfrm flipH="1">
              <a:off x="3487435" y="4729054"/>
              <a:ext cx="268076" cy="3763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flipH="1">
              <a:off x="3152340" y="4881454"/>
              <a:ext cx="268076" cy="4525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852830" flipH="1">
              <a:off x="3446602" y="4991306"/>
              <a:ext cx="335095" cy="1851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852830" flipH="1">
              <a:off x="3141801" y="5219905"/>
              <a:ext cx="335095" cy="1851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 rot="852830" flipH="1">
            <a:off x="2151203" y="4838906"/>
            <a:ext cx="335095" cy="1851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5349015" flipH="1">
            <a:off x="1605565" y="2825510"/>
            <a:ext cx="335095" cy="2230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048882" y="3627257"/>
            <a:ext cx="1945765" cy="1387493"/>
            <a:chOff x="2048882" y="3627257"/>
            <a:chExt cx="1945765" cy="1387493"/>
          </a:xfrm>
        </p:grpSpPr>
        <p:sp>
          <p:nvSpPr>
            <p:cNvPr id="45" name="Oval 44"/>
            <p:cNvSpPr/>
            <p:nvPr/>
          </p:nvSpPr>
          <p:spPr>
            <a:xfrm rot="852830" flipH="1">
              <a:off x="2048882" y="3627257"/>
              <a:ext cx="1945765" cy="138749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1198985">
              <a:off x="3462351" y="3990777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33431">
              <a:off x="3136536" y="3829315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14672">
              <a:off x="2755536" y="3850728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334722">
              <a:off x="2984136" y="4079328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198985">
              <a:off x="3365136" y="4143177"/>
              <a:ext cx="259113" cy="117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526937" y="3733800"/>
              <a:ext cx="216264" cy="823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3792" y="2550897"/>
            <a:ext cx="3136375" cy="954303"/>
            <a:chOff x="743792" y="3211669"/>
            <a:chExt cx="3136375" cy="954303"/>
          </a:xfrm>
        </p:grpSpPr>
        <p:sp>
          <p:nvSpPr>
            <p:cNvPr id="32" name="Isosceles Triangle 31"/>
            <p:cNvSpPr/>
            <p:nvPr/>
          </p:nvSpPr>
          <p:spPr>
            <a:xfrm rot="20643984">
              <a:off x="944158" y="3775481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20643984">
              <a:off x="1189442" y="3623081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20643984">
              <a:off x="1477558" y="3463519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20643984">
              <a:off x="1782358" y="3387319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20931620">
              <a:off x="2099666" y="3311119"/>
              <a:ext cx="3048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1358316">
              <a:off x="2422750" y="3211669"/>
              <a:ext cx="336851" cy="45513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71809">
              <a:off x="2771722" y="3213940"/>
              <a:ext cx="427785" cy="45513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228886">
              <a:off x="3171513" y="3251216"/>
              <a:ext cx="488378" cy="51068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2239128">
              <a:off x="3507892" y="3558131"/>
              <a:ext cx="372275" cy="38597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20643984">
              <a:off x="743792" y="3918392"/>
              <a:ext cx="216993" cy="2475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sosceles Triangle 2"/>
          <p:cNvSpPr/>
          <p:nvPr/>
        </p:nvSpPr>
        <p:spPr>
          <a:xfrm rot="10800000">
            <a:off x="4191000" y="3581401"/>
            <a:ext cx="228600" cy="160019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7507484">
            <a:off x="4175425" y="2800294"/>
            <a:ext cx="873619" cy="1214546"/>
            <a:chOff x="3956568" y="2976454"/>
            <a:chExt cx="873619" cy="1214546"/>
          </a:xfrm>
        </p:grpSpPr>
        <p:sp>
          <p:nvSpPr>
            <p:cNvPr id="64" name="Freeform 63"/>
            <p:cNvSpPr/>
            <p:nvPr/>
          </p:nvSpPr>
          <p:spPr>
            <a:xfrm>
              <a:off x="4419600" y="3829050"/>
              <a:ext cx="381000" cy="361950"/>
            </a:xfrm>
            <a:custGeom>
              <a:avLst/>
              <a:gdLst>
                <a:gd name="connsiteX0" fmla="*/ 123825 w 123825"/>
                <a:gd name="connsiteY0" fmla="*/ 0 h 238125"/>
                <a:gd name="connsiteX1" fmla="*/ 123825 w 123825"/>
                <a:gd name="connsiteY1" fmla="*/ 0 h 238125"/>
                <a:gd name="connsiteX2" fmla="*/ 114300 w 123825"/>
                <a:gd name="connsiteY2" fmla="*/ 114300 h 238125"/>
                <a:gd name="connsiteX3" fmla="*/ 95250 w 123825"/>
                <a:gd name="connsiteY3" fmla="*/ 171450 h 238125"/>
                <a:gd name="connsiteX4" fmla="*/ 76200 w 123825"/>
                <a:gd name="connsiteY4" fmla="*/ 238125 h 238125"/>
                <a:gd name="connsiteX5" fmla="*/ 57150 w 123825"/>
                <a:gd name="connsiteY5" fmla="*/ 209550 h 238125"/>
                <a:gd name="connsiteX6" fmla="*/ 38100 w 123825"/>
                <a:gd name="connsiteY6" fmla="*/ 152400 h 238125"/>
                <a:gd name="connsiteX7" fmla="*/ 19050 w 123825"/>
                <a:gd name="connsiteY7" fmla="*/ 123825 h 238125"/>
                <a:gd name="connsiteX8" fmla="*/ 0 w 123825"/>
                <a:gd name="connsiteY8" fmla="*/ 66675 h 238125"/>
                <a:gd name="connsiteX9" fmla="*/ 57150 w 123825"/>
                <a:gd name="connsiteY9" fmla="*/ 47625 h 238125"/>
                <a:gd name="connsiteX10" fmla="*/ 123825 w 123825"/>
                <a:gd name="connsiteY10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38125">
                  <a:moveTo>
                    <a:pt x="123825" y="0"/>
                  </a:moveTo>
                  <a:lnTo>
                    <a:pt x="123825" y="0"/>
                  </a:lnTo>
                  <a:cubicBezTo>
                    <a:pt x="120650" y="38100"/>
                    <a:pt x="120585" y="76588"/>
                    <a:pt x="114300" y="114300"/>
                  </a:cubicBezTo>
                  <a:cubicBezTo>
                    <a:pt x="110999" y="134107"/>
                    <a:pt x="101600" y="152400"/>
                    <a:pt x="95250" y="171450"/>
                  </a:cubicBezTo>
                  <a:cubicBezTo>
                    <a:pt x="81585" y="212444"/>
                    <a:pt x="88160" y="190285"/>
                    <a:pt x="76200" y="238125"/>
                  </a:cubicBezTo>
                  <a:cubicBezTo>
                    <a:pt x="69850" y="228600"/>
                    <a:pt x="61799" y="220011"/>
                    <a:pt x="57150" y="209550"/>
                  </a:cubicBezTo>
                  <a:cubicBezTo>
                    <a:pt x="48995" y="191200"/>
                    <a:pt x="49239" y="169108"/>
                    <a:pt x="38100" y="152400"/>
                  </a:cubicBezTo>
                  <a:cubicBezTo>
                    <a:pt x="31750" y="142875"/>
                    <a:pt x="23699" y="134286"/>
                    <a:pt x="19050" y="123825"/>
                  </a:cubicBezTo>
                  <a:cubicBezTo>
                    <a:pt x="10895" y="105475"/>
                    <a:pt x="0" y="66675"/>
                    <a:pt x="0" y="66675"/>
                  </a:cubicBezTo>
                  <a:cubicBezTo>
                    <a:pt x="19050" y="60325"/>
                    <a:pt x="46011" y="64333"/>
                    <a:pt x="57150" y="47625"/>
                  </a:cubicBezTo>
                  <a:lnTo>
                    <a:pt x="12382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3956568" y="2976454"/>
              <a:ext cx="670190" cy="762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609838" flipH="1">
              <a:off x="4092977" y="3410352"/>
              <a:ext cx="737210" cy="5495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4653567" y="3814654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4519529" y="3814654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 rot="20241549">
            <a:off x="4088693" y="3022784"/>
            <a:ext cx="603172" cy="381000"/>
            <a:chOff x="4090606" y="3128854"/>
            <a:chExt cx="603172" cy="381000"/>
          </a:xfrm>
        </p:grpSpPr>
        <p:sp>
          <p:nvSpPr>
            <p:cNvPr id="21" name="Oval 20"/>
            <p:cNvSpPr/>
            <p:nvPr/>
          </p:nvSpPr>
          <p:spPr>
            <a:xfrm flipH="1">
              <a:off x="4425702" y="3128854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4090606" y="3205054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4157625" y="3357454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4492721" y="3281254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4224644" y="3357454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4559740" y="3281254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75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 rot="553560" flipH="1">
            <a:off x="3704598" y="2248755"/>
            <a:ext cx="613930" cy="15863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504719" flipH="1">
            <a:off x="3878640" y="2973509"/>
            <a:ext cx="899860" cy="306381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3886200" y="2209800"/>
            <a:ext cx="740558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09838" flipH="1">
            <a:off x="4086023" y="2672848"/>
            <a:ext cx="866379" cy="5495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4425702" y="2362200"/>
            <a:ext cx="268076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H="1">
            <a:off x="4090606" y="2438400"/>
            <a:ext cx="268076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>
            <a:off x="4760389" y="3124200"/>
            <a:ext cx="4021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>
            <a:off x="4607989" y="3124200"/>
            <a:ext cx="4021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>
            <a:off x="4157625" y="2590800"/>
            <a:ext cx="13403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4492721" y="2514600"/>
            <a:ext cx="13403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>
            <a:off x="4224644" y="2590800"/>
            <a:ext cx="67019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>
            <a:off x="4559740" y="2514600"/>
            <a:ext cx="67019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17977131" flipH="1">
            <a:off x="2249926" y="3547448"/>
            <a:ext cx="2340511" cy="11439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3459293" y="4343400"/>
            <a:ext cx="350705" cy="1066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3048000" y="4953000"/>
            <a:ext cx="344276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852830" flipH="1">
            <a:off x="3443345" y="5313015"/>
            <a:ext cx="473972" cy="1943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852830" flipH="1">
            <a:off x="2997764" y="5430547"/>
            <a:ext cx="470771" cy="2701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852830" flipH="1">
            <a:off x="3970896" y="3912096"/>
            <a:ext cx="473976" cy="146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4589595" flipH="1">
            <a:off x="2445953" y="4123056"/>
            <a:ext cx="737463" cy="17252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15877239" flipH="1">
            <a:off x="1895284" y="4427069"/>
            <a:ext cx="538826" cy="17252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16538776" flipH="1">
            <a:off x="1292417" y="4519111"/>
            <a:ext cx="384811" cy="17252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852830" flipH="1">
            <a:off x="3782461" y="4064496"/>
            <a:ext cx="473976" cy="146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H="1">
            <a:off x="2659873" y="4834008"/>
            <a:ext cx="3055127" cy="957192"/>
            <a:chOff x="622190" y="4616957"/>
            <a:chExt cx="3055127" cy="957192"/>
          </a:xfrm>
        </p:grpSpPr>
        <p:sp>
          <p:nvSpPr>
            <p:cNvPr id="54" name="Oval 53"/>
            <p:cNvSpPr/>
            <p:nvPr/>
          </p:nvSpPr>
          <p:spPr>
            <a:xfrm rot="14589595" flipH="1">
              <a:off x="2445953" y="4123056"/>
              <a:ext cx="737463" cy="17252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5877239" flipH="1">
              <a:off x="1895284" y="4427069"/>
              <a:ext cx="538826" cy="17252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538776" flipH="1">
              <a:off x="1292417" y="4519111"/>
              <a:ext cx="384811" cy="17252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 rot="553560" flipH="1">
            <a:off x="3704598" y="2248755"/>
            <a:ext cx="613930" cy="15863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17977131" flipH="1">
            <a:off x="2249926" y="3547448"/>
            <a:ext cx="2340511" cy="11439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692966" y="4495800"/>
            <a:ext cx="350705" cy="1066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110688" y="5105400"/>
            <a:ext cx="344276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0747170">
            <a:off x="2585647" y="5465415"/>
            <a:ext cx="473972" cy="1943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0747170">
            <a:off x="3034429" y="5582947"/>
            <a:ext cx="470771" cy="2701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 flipV="1">
            <a:off x="2614189" y="3434640"/>
            <a:ext cx="662411" cy="299160"/>
            <a:chOff x="3782461" y="3912096"/>
            <a:chExt cx="662411" cy="299160"/>
          </a:xfrm>
        </p:grpSpPr>
        <p:sp>
          <p:nvSpPr>
            <p:cNvPr id="53" name="Oval 52"/>
            <p:cNvSpPr/>
            <p:nvPr/>
          </p:nvSpPr>
          <p:spPr>
            <a:xfrm rot="852830" flipH="1">
              <a:off x="3970896" y="3912096"/>
              <a:ext cx="473976" cy="146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852830" flipH="1">
              <a:off x="3782461" y="4064496"/>
              <a:ext cx="473976" cy="146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 rot="1152897" flipH="1">
            <a:off x="3277197" y="2077192"/>
            <a:ext cx="1066203" cy="1366830"/>
            <a:chOff x="3886200" y="2209800"/>
            <a:chExt cx="1066202" cy="1366830"/>
          </a:xfrm>
        </p:grpSpPr>
        <p:sp>
          <p:nvSpPr>
            <p:cNvPr id="29" name="Oval 28"/>
            <p:cNvSpPr/>
            <p:nvPr/>
          </p:nvSpPr>
          <p:spPr>
            <a:xfrm rot="3504719" flipH="1">
              <a:off x="3878640" y="2973509"/>
              <a:ext cx="899860" cy="306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3886200" y="2209800"/>
              <a:ext cx="740558" cy="76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609838" flipH="1">
              <a:off x="4086023" y="2672848"/>
              <a:ext cx="866379" cy="5495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H="1">
              <a:off x="4425702" y="2362200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4090606" y="2438400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4760389" y="3124200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4607989" y="3124200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4157625" y="2590800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4492721" y="2514600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4224644" y="2590800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4559740" y="2514600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311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20507989" flipH="1">
            <a:off x="2815411" y="4567973"/>
            <a:ext cx="3055127" cy="957192"/>
            <a:chOff x="622190" y="4616957"/>
            <a:chExt cx="3055127" cy="957192"/>
          </a:xfrm>
        </p:grpSpPr>
        <p:sp>
          <p:nvSpPr>
            <p:cNvPr id="54" name="Oval 53"/>
            <p:cNvSpPr/>
            <p:nvPr/>
          </p:nvSpPr>
          <p:spPr>
            <a:xfrm rot="14589595" flipH="1">
              <a:off x="2445953" y="4123056"/>
              <a:ext cx="737463" cy="17252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5877239" flipH="1">
              <a:off x="1895284" y="4427069"/>
              <a:ext cx="538826" cy="17252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538776" flipH="1">
              <a:off x="1292417" y="4519111"/>
              <a:ext cx="384811" cy="17252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 rot="553560" flipH="1">
            <a:off x="3704598" y="2248755"/>
            <a:ext cx="613930" cy="15863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17977131" flipH="1">
            <a:off x="2249926" y="3547448"/>
            <a:ext cx="2340511" cy="11439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110688" y="5105400"/>
            <a:ext cx="344276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3776956">
            <a:off x="2337312" y="4389547"/>
            <a:ext cx="473972" cy="1163985"/>
            <a:chOff x="2585647" y="4495800"/>
            <a:chExt cx="473972" cy="1163985"/>
          </a:xfrm>
        </p:grpSpPr>
        <p:sp>
          <p:nvSpPr>
            <p:cNvPr id="46" name="Rounded Rectangle 45"/>
            <p:cNvSpPr/>
            <p:nvPr/>
          </p:nvSpPr>
          <p:spPr>
            <a:xfrm>
              <a:off x="2692966" y="4495800"/>
              <a:ext cx="350705" cy="1066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20747170">
              <a:off x="2585647" y="5465415"/>
              <a:ext cx="473972" cy="19437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 rot="20747170">
            <a:off x="3034429" y="5582947"/>
            <a:ext cx="470771" cy="2701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852830" flipV="1">
            <a:off x="2614189" y="3587040"/>
            <a:ext cx="473976" cy="146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4865831" flipV="1">
            <a:off x="2930440" y="3414930"/>
            <a:ext cx="473976" cy="146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rot="2099504" flipH="1">
            <a:off x="3114944" y="1956196"/>
            <a:ext cx="1066203" cy="1366830"/>
            <a:chOff x="3886200" y="2209800"/>
            <a:chExt cx="1066202" cy="1366830"/>
          </a:xfrm>
        </p:grpSpPr>
        <p:sp>
          <p:nvSpPr>
            <p:cNvPr id="29" name="Oval 28"/>
            <p:cNvSpPr/>
            <p:nvPr/>
          </p:nvSpPr>
          <p:spPr>
            <a:xfrm rot="3504719" flipH="1">
              <a:off x="3878640" y="2973509"/>
              <a:ext cx="899860" cy="306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3886200" y="2209800"/>
              <a:ext cx="740558" cy="76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609838" flipH="1">
              <a:off x="4086023" y="2672848"/>
              <a:ext cx="866379" cy="5495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H="1">
              <a:off x="4425702" y="2362200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4090606" y="2438400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4760389" y="3124200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4607989" y="3124200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4157625" y="2590800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4492721" y="2514600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4224644" y="2590800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4559740" y="2514600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64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8863009" flipH="1">
            <a:off x="2626143" y="3919672"/>
            <a:ext cx="3055127" cy="957192"/>
            <a:chOff x="622190" y="4616957"/>
            <a:chExt cx="3055127" cy="957192"/>
          </a:xfrm>
        </p:grpSpPr>
        <p:sp>
          <p:nvSpPr>
            <p:cNvPr id="54" name="Oval 53"/>
            <p:cNvSpPr/>
            <p:nvPr/>
          </p:nvSpPr>
          <p:spPr>
            <a:xfrm rot="14589595" flipH="1">
              <a:off x="2445953" y="4123056"/>
              <a:ext cx="737463" cy="17252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5877239" flipH="1">
              <a:off x="1895284" y="4427069"/>
              <a:ext cx="538826" cy="17252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538776" flipH="1">
              <a:off x="1292417" y="4519111"/>
              <a:ext cx="384811" cy="17252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 rot="553560" flipH="1">
            <a:off x="3704598" y="2248755"/>
            <a:ext cx="613930" cy="15863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17977131" flipH="1">
            <a:off x="2249926" y="3547448"/>
            <a:ext cx="2340511" cy="11439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110688" y="5105400"/>
            <a:ext cx="344276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6539301">
            <a:off x="2295447" y="4186150"/>
            <a:ext cx="473972" cy="1163985"/>
            <a:chOff x="2585647" y="4495800"/>
            <a:chExt cx="473972" cy="1163985"/>
          </a:xfrm>
        </p:grpSpPr>
        <p:sp>
          <p:nvSpPr>
            <p:cNvPr id="46" name="Rounded Rectangle 45"/>
            <p:cNvSpPr/>
            <p:nvPr/>
          </p:nvSpPr>
          <p:spPr>
            <a:xfrm>
              <a:off x="2692966" y="4495800"/>
              <a:ext cx="350705" cy="1066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20747170">
              <a:off x="2585647" y="5465415"/>
              <a:ext cx="473972" cy="19437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 rot="20747170">
            <a:off x="3034429" y="5582947"/>
            <a:ext cx="470771" cy="2701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20893869" flipV="1">
            <a:off x="2640238" y="3692645"/>
            <a:ext cx="473976" cy="146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6049598" flipV="1">
            <a:off x="3003802" y="3338730"/>
            <a:ext cx="473976" cy="146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rot="5400000" flipH="1">
            <a:off x="3122114" y="1526087"/>
            <a:ext cx="1066203" cy="1366830"/>
            <a:chOff x="3886200" y="2209800"/>
            <a:chExt cx="1066202" cy="1366830"/>
          </a:xfrm>
        </p:grpSpPr>
        <p:sp>
          <p:nvSpPr>
            <p:cNvPr id="29" name="Oval 28"/>
            <p:cNvSpPr/>
            <p:nvPr/>
          </p:nvSpPr>
          <p:spPr>
            <a:xfrm rot="3504719" flipH="1">
              <a:off x="3878640" y="2973509"/>
              <a:ext cx="899860" cy="306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3886200" y="2209800"/>
              <a:ext cx="740558" cy="76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609838" flipH="1">
              <a:off x="4086023" y="2672848"/>
              <a:ext cx="866379" cy="5495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H="1">
              <a:off x="4425702" y="2362200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4090606" y="2438400"/>
              <a:ext cx="268076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4760389" y="3124200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4607989" y="3124200"/>
              <a:ext cx="4021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4157625" y="2590800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4492721" y="2514600"/>
              <a:ext cx="13403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4224644" y="2590800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4559740" y="2514600"/>
              <a:ext cx="67019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11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 rot="20747170">
            <a:off x="2474925" y="2771003"/>
            <a:ext cx="381000" cy="15863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8948660">
            <a:off x="1893192" y="3285234"/>
            <a:ext cx="838200" cy="306381"/>
          </a:xfrm>
          <a:prstGeom prst="ellipse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2590800"/>
            <a:ext cx="762000" cy="76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9990162">
            <a:off x="1749904" y="3024698"/>
            <a:ext cx="838200" cy="5495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5000" y="2743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86000" y="2819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05000" y="3429000"/>
            <a:ext cx="45719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57400" y="3429000"/>
            <a:ext cx="45719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812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29718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20747170">
            <a:off x="2699905" y="3241603"/>
            <a:ext cx="2212316" cy="13874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971800" y="43434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352800" y="44958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114800" y="38862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495800" y="40386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0747170">
            <a:off x="2912499" y="5149341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0747170">
            <a:off x="3293500" y="5301741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20747170">
            <a:off x="4021700" y="4723903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20747170">
            <a:off x="4436500" y="4844542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467559">
            <a:off x="4694813" y="2433746"/>
            <a:ext cx="381000" cy="15863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048000" y="3810000"/>
            <a:ext cx="3810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657600" y="3276600"/>
            <a:ext cx="3810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05200" y="3581400"/>
            <a:ext cx="3810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915814">
            <a:off x="4128141" y="3305336"/>
            <a:ext cx="3810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20089639">
            <a:off x="3154726" y="3429000"/>
            <a:ext cx="3810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38600" y="3505200"/>
            <a:ext cx="3810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41979" y="1738648"/>
            <a:ext cx="1106021" cy="1766552"/>
            <a:chOff x="1749904" y="2590800"/>
            <a:chExt cx="1106021" cy="1766552"/>
          </a:xfrm>
        </p:grpSpPr>
        <p:sp>
          <p:nvSpPr>
            <p:cNvPr id="30" name="Oval 29"/>
            <p:cNvSpPr/>
            <p:nvPr/>
          </p:nvSpPr>
          <p:spPr>
            <a:xfrm rot="20747170">
              <a:off x="2474925" y="2771003"/>
              <a:ext cx="381000" cy="158634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8948660">
              <a:off x="1893192" y="3285234"/>
              <a:ext cx="838200" cy="306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81200" y="2590800"/>
              <a:ext cx="762000" cy="76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9990162">
              <a:off x="1749904" y="3024698"/>
              <a:ext cx="838200" cy="5495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05000" y="2743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86000" y="28194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05000" y="3429000"/>
              <a:ext cx="45719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3429000"/>
              <a:ext cx="45719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62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362200" y="2971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81200" y="2895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4114800" y="38862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495800" y="40386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1626785">
            <a:off x="2753094" y="3616011"/>
            <a:ext cx="762001" cy="1143496"/>
            <a:chOff x="2912499" y="4343400"/>
            <a:chExt cx="762001" cy="1143496"/>
          </a:xfrm>
        </p:grpSpPr>
        <p:sp>
          <p:nvSpPr>
            <p:cNvPr id="46" name="Rounded Rectangle 45"/>
            <p:cNvSpPr/>
            <p:nvPr/>
          </p:nvSpPr>
          <p:spPr>
            <a:xfrm>
              <a:off x="2971800" y="4343400"/>
              <a:ext cx="304800" cy="914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352800" y="4495800"/>
              <a:ext cx="304800" cy="914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20747170">
              <a:off x="2912499" y="5149341"/>
              <a:ext cx="381000" cy="1851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20747170">
              <a:off x="3293500" y="5301741"/>
              <a:ext cx="381000" cy="1851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 rot="20747170">
            <a:off x="4021700" y="4723903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20747170">
            <a:off x="4436500" y="4844542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3600000">
            <a:off x="5087460" y="2760060"/>
            <a:ext cx="381000" cy="15863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3022877">
            <a:off x="2759475" y="2810518"/>
            <a:ext cx="2212316" cy="1387493"/>
            <a:chOff x="2699905" y="3241603"/>
            <a:chExt cx="2212316" cy="1387493"/>
          </a:xfrm>
        </p:grpSpPr>
        <p:sp>
          <p:nvSpPr>
            <p:cNvPr id="45" name="Oval 44"/>
            <p:cNvSpPr/>
            <p:nvPr/>
          </p:nvSpPr>
          <p:spPr>
            <a:xfrm rot="20747170">
              <a:off x="2699905" y="3241603"/>
              <a:ext cx="2212316" cy="13874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38100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57600" y="3276600"/>
              <a:ext cx="3810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505200" y="35814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915814">
              <a:off x="4128141" y="3305336"/>
              <a:ext cx="3810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20089639">
              <a:off x="3154726" y="3429000"/>
              <a:ext cx="3810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38600" y="35052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94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826531">
            <a:off x="2480418" y="1205248"/>
            <a:ext cx="1106021" cy="1766552"/>
            <a:chOff x="1749904" y="2590800"/>
            <a:chExt cx="1106021" cy="1766552"/>
          </a:xfrm>
        </p:grpSpPr>
        <p:sp>
          <p:nvSpPr>
            <p:cNvPr id="30" name="Oval 29"/>
            <p:cNvSpPr/>
            <p:nvPr/>
          </p:nvSpPr>
          <p:spPr>
            <a:xfrm rot="20747170">
              <a:off x="2474925" y="2771003"/>
              <a:ext cx="381000" cy="158634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8948660">
              <a:off x="1893192" y="3285234"/>
              <a:ext cx="838200" cy="306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81200" y="2590800"/>
              <a:ext cx="762000" cy="76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9990162">
              <a:off x="1749904" y="3024698"/>
              <a:ext cx="838200" cy="5495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05000" y="2743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86000" y="28194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05000" y="3429000"/>
              <a:ext cx="45719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3429000"/>
              <a:ext cx="45719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62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362200" y="2971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81200" y="2895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4114800" y="38862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495800" y="40386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3485489">
            <a:off x="2742263" y="3025687"/>
            <a:ext cx="762001" cy="1143496"/>
            <a:chOff x="2912499" y="4343400"/>
            <a:chExt cx="762001" cy="1143496"/>
          </a:xfrm>
        </p:grpSpPr>
        <p:sp>
          <p:nvSpPr>
            <p:cNvPr id="46" name="Rounded Rectangle 45"/>
            <p:cNvSpPr/>
            <p:nvPr/>
          </p:nvSpPr>
          <p:spPr>
            <a:xfrm>
              <a:off x="2971800" y="4343400"/>
              <a:ext cx="304800" cy="914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352800" y="4495800"/>
              <a:ext cx="304800" cy="914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20747170">
              <a:off x="2912499" y="5149341"/>
              <a:ext cx="381000" cy="1851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20747170">
              <a:off x="3293500" y="5301741"/>
              <a:ext cx="381000" cy="1851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 rot="20747170">
            <a:off x="4021700" y="4723903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20747170">
            <a:off x="4436500" y="4844542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6600000">
            <a:off x="5039596" y="3467119"/>
            <a:ext cx="381000" cy="15863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4671473">
            <a:off x="3012149" y="2590987"/>
            <a:ext cx="2212316" cy="1387493"/>
            <a:chOff x="2699905" y="3241603"/>
            <a:chExt cx="2212316" cy="1387493"/>
          </a:xfrm>
        </p:grpSpPr>
        <p:sp>
          <p:nvSpPr>
            <p:cNvPr id="45" name="Oval 44"/>
            <p:cNvSpPr/>
            <p:nvPr/>
          </p:nvSpPr>
          <p:spPr>
            <a:xfrm rot="20747170">
              <a:off x="2699905" y="3241603"/>
              <a:ext cx="2212316" cy="13874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38100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57600" y="3276600"/>
              <a:ext cx="3810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505200" y="35814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915814">
              <a:off x="4128141" y="3305336"/>
              <a:ext cx="3810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20089639">
              <a:off x="3154726" y="3429000"/>
              <a:ext cx="3810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38600" y="35052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42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9653161" flipH="1">
            <a:off x="3764213" y="741637"/>
            <a:ext cx="1106021" cy="1766552"/>
            <a:chOff x="1749904" y="2590800"/>
            <a:chExt cx="1106021" cy="1766552"/>
          </a:xfrm>
        </p:grpSpPr>
        <p:sp>
          <p:nvSpPr>
            <p:cNvPr id="30" name="Oval 29"/>
            <p:cNvSpPr/>
            <p:nvPr/>
          </p:nvSpPr>
          <p:spPr>
            <a:xfrm rot="20747170">
              <a:off x="2474925" y="2771003"/>
              <a:ext cx="381000" cy="158634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8948660">
              <a:off x="1893192" y="3285234"/>
              <a:ext cx="838200" cy="306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81200" y="2590800"/>
              <a:ext cx="762000" cy="76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9990162">
              <a:off x="1749904" y="3024698"/>
              <a:ext cx="838200" cy="5495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05000" y="2743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86000" y="28194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05000" y="3429000"/>
              <a:ext cx="45719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3429000"/>
              <a:ext cx="45719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62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362200" y="2971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81200" y="2895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4114800" y="38862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495800" y="4038600"/>
            <a:ext cx="3048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15095784" flipH="1">
            <a:off x="4647263" y="2256273"/>
            <a:ext cx="762001" cy="1143496"/>
            <a:chOff x="2912499" y="4343400"/>
            <a:chExt cx="762001" cy="1143496"/>
          </a:xfrm>
        </p:grpSpPr>
        <p:sp>
          <p:nvSpPr>
            <p:cNvPr id="46" name="Rounded Rectangle 45"/>
            <p:cNvSpPr/>
            <p:nvPr/>
          </p:nvSpPr>
          <p:spPr>
            <a:xfrm>
              <a:off x="2971800" y="4343400"/>
              <a:ext cx="304800" cy="914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352800" y="4495800"/>
              <a:ext cx="304800" cy="914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20747170">
              <a:off x="2912499" y="5149341"/>
              <a:ext cx="381000" cy="1851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20747170">
              <a:off x="3293500" y="5301741"/>
              <a:ext cx="381000" cy="1851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 rot="20747170">
            <a:off x="4021700" y="4723903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20747170">
            <a:off x="4436500" y="4844542"/>
            <a:ext cx="381000" cy="1851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5000000" flipV="1">
            <a:off x="3418604" y="3695719"/>
            <a:ext cx="381000" cy="15863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4177347" flipH="1">
            <a:off x="3012149" y="2590987"/>
            <a:ext cx="2212316" cy="1387493"/>
            <a:chOff x="2699905" y="3241603"/>
            <a:chExt cx="2212316" cy="1387493"/>
          </a:xfrm>
        </p:grpSpPr>
        <p:sp>
          <p:nvSpPr>
            <p:cNvPr id="45" name="Oval 44"/>
            <p:cNvSpPr/>
            <p:nvPr/>
          </p:nvSpPr>
          <p:spPr>
            <a:xfrm rot="20747170">
              <a:off x="2699905" y="3241603"/>
              <a:ext cx="2212316" cy="13874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38100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57600" y="3276600"/>
              <a:ext cx="3810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505200" y="35814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915814">
              <a:off x="4128141" y="3305336"/>
              <a:ext cx="3810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20089639">
              <a:off x="3154726" y="3429000"/>
              <a:ext cx="3810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38600" y="35052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34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 rot="2116558">
            <a:off x="1793781" y="2450301"/>
            <a:ext cx="1295400" cy="15887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946746" y="4243470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43232" y="4348255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92861" y="4243470"/>
            <a:ext cx="792973" cy="786226"/>
            <a:chOff x="2492861" y="4243470"/>
            <a:chExt cx="792973" cy="786226"/>
          </a:xfrm>
        </p:grpSpPr>
        <p:sp>
          <p:nvSpPr>
            <p:cNvPr id="46" name="Rounded Rectangle 45"/>
            <p:cNvSpPr/>
            <p:nvPr/>
          </p:nvSpPr>
          <p:spPr>
            <a:xfrm>
              <a:off x="2554572" y="4243470"/>
              <a:ext cx="317189" cy="6287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951058" y="4348255"/>
              <a:ext cx="317189" cy="6287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20747170">
              <a:off x="2492861" y="4797606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20747170">
              <a:off x="2889348" y="4902390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49862" y="4819444"/>
            <a:ext cx="828146" cy="210253"/>
            <a:chOff x="3849862" y="4819444"/>
            <a:chExt cx="828146" cy="210253"/>
          </a:xfrm>
        </p:grpSpPr>
        <p:sp>
          <p:nvSpPr>
            <p:cNvPr id="52" name="Oval 51"/>
            <p:cNvSpPr/>
            <p:nvPr/>
          </p:nvSpPr>
          <p:spPr>
            <a:xfrm rot="20747170">
              <a:off x="3849862" y="4819444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20747170">
              <a:off x="4281522" y="4902391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 rot="7614100">
            <a:off x="4552342" y="3876396"/>
            <a:ext cx="261962" cy="12251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00200" y="2521601"/>
            <a:ext cx="1539562" cy="1683071"/>
            <a:chOff x="1600200" y="2521601"/>
            <a:chExt cx="1539562" cy="1683071"/>
          </a:xfrm>
        </p:grpSpPr>
        <p:sp>
          <p:nvSpPr>
            <p:cNvPr id="30" name="Oval 29"/>
            <p:cNvSpPr/>
            <p:nvPr/>
          </p:nvSpPr>
          <p:spPr>
            <a:xfrm rot="20747170">
              <a:off x="2286238" y="3482340"/>
              <a:ext cx="396486" cy="7223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8948660">
              <a:off x="1749312" y="3830268"/>
              <a:ext cx="872269" cy="210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40897" y="3352800"/>
              <a:ext cx="792971" cy="5239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9990162">
              <a:off x="1600200" y="3651133"/>
              <a:ext cx="872269" cy="3778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61600" y="3457585"/>
              <a:ext cx="317189" cy="209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158086" y="3509977"/>
              <a:ext cx="317189" cy="209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761600" y="3929116"/>
              <a:ext cx="47577" cy="523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920194" y="3929116"/>
              <a:ext cx="47577" cy="523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37383" y="3614762"/>
              <a:ext cx="158594" cy="10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40897" y="3562369"/>
              <a:ext cx="158594" cy="10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37383" y="3614762"/>
              <a:ext cx="79297" cy="52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840897" y="3562369"/>
              <a:ext cx="79297" cy="52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19" idx="6"/>
              <a:endCxn id="32" idx="7"/>
            </p:cNvCxnSpPr>
            <p:nvPr/>
          </p:nvCxnSpPr>
          <p:spPr>
            <a:xfrm flipV="1">
              <a:off x="2633868" y="3050597"/>
              <a:ext cx="505894" cy="56416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7"/>
              <a:endCxn id="32" idx="0"/>
            </p:cNvCxnSpPr>
            <p:nvPr/>
          </p:nvCxnSpPr>
          <p:spPr>
            <a:xfrm flipV="1">
              <a:off x="2517740" y="2596160"/>
              <a:ext cx="382491" cy="83336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0"/>
              <a:endCxn id="32" idx="1"/>
            </p:cNvCxnSpPr>
            <p:nvPr/>
          </p:nvCxnSpPr>
          <p:spPr>
            <a:xfrm flipV="1">
              <a:off x="2237383" y="2521601"/>
              <a:ext cx="154587" cy="83119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9" idx="1"/>
              <a:endCxn id="32" idx="2"/>
            </p:cNvCxnSpPr>
            <p:nvPr/>
          </p:nvCxnSpPr>
          <p:spPr>
            <a:xfrm flipH="1" flipV="1">
              <a:off x="1912711" y="2870595"/>
              <a:ext cx="44314" cy="5589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415025" y="3861596"/>
            <a:ext cx="2302236" cy="891956"/>
            <a:chOff x="2415025" y="3861596"/>
            <a:chExt cx="2302236" cy="891956"/>
          </a:xfrm>
        </p:grpSpPr>
        <p:sp>
          <p:nvSpPr>
            <p:cNvPr id="45" name="Oval 44"/>
            <p:cNvSpPr/>
            <p:nvPr/>
          </p:nvSpPr>
          <p:spPr>
            <a:xfrm rot="734979">
              <a:off x="2415025" y="3861596"/>
              <a:ext cx="2302236" cy="8919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71800" y="39624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616660">
              <a:off x="3276600" y="38862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571201">
              <a:off x="3581400" y="40386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1320781">
              <a:off x="3970733" y="4106075"/>
              <a:ext cx="251606" cy="11828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20558759">
              <a:off x="2651208" y="38862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 rot="2116558">
            <a:off x="1793781" y="1752198"/>
            <a:ext cx="1295400" cy="15887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00200" y="1823498"/>
            <a:ext cx="1539562" cy="2538345"/>
            <a:chOff x="1600200" y="1823498"/>
            <a:chExt cx="1539562" cy="2538345"/>
          </a:xfrm>
        </p:grpSpPr>
        <p:sp>
          <p:nvSpPr>
            <p:cNvPr id="30" name="Oval 29"/>
            <p:cNvSpPr/>
            <p:nvPr/>
          </p:nvSpPr>
          <p:spPr>
            <a:xfrm rot="20747170">
              <a:off x="2286238" y="3482340"/>
              <a:ext cx="396486" cy="7223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8239174">
              <a:off x="1749312" y="3820381"/>
              <a:ext cx="872269" cy="210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40897" y="3352800"/>
              <a:ext cx="792971" cy="5239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9990162">
              <a:off x="1600200" y="3651133"/>
              <a:ext cx="872269" cy="3778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61600" y="3457585"/>
              <a:ext cx="317189" cy="209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158086" y="3509977"/>
              <a:ext cx="317189" cy="209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761600" y="3929116"/>
              <a:ext cx="47577" cy="523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920194" y="3929116"/>
              <a:ext cx="47577" cy="523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37383" y="3614762"/>
              <a:ext cx="158594" cy="10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40897" y="3562369"/>
              <a:ext cx="158594" cy="10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37383" y="3614762"/>
              <a:ext cx="79297" cy="52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840897" y="3562369"/>
              <a:ext cx="79297" cy="52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19" idx="6"/>
              <a:endCxn id="32" idx="7"/>
            </p:cNvCxnSpPr>
            <p:nvPr/>
          </p:nvCxnSpPr>
          <p:spPr>
            <a:xfrm flipV="1">
              <a:off x="2633868" y="2352494"/>
              <a:ext cx="505894" cy="126226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7"/>
              <a:endCxn id="32" idx="0"/>
            </p:cNvCxnSpPr>
            <p:nvPr/>
          </p:nvCxnSpPr>
          <p:spPr>
            <a:xfrm flipV="1">
              <a:off x="2517740" y="1898057"/>
              <a:ext cx="382491" cy="153147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0"/>
              <a:endCxn id="32" idx="1"/>
            </p:cNvCxnSpPr>
            <p:nvPr/>
          </p:nvCxnSpPr>
          <p:spPr>
            <a:xfrm flipV="1">
              <a:off x="2237383" y="1823498"/>
              <a:ext cx="154587" cy="152930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9" idx="1"/>
              <a:endCxn id="32" idx="2"/>
            </p:cNvCxnSpPr>
            <p:nvPr/>
          </p:nvCxnSpPr>
          <p:spPr>
            <a:xfrm flipH="1" flipV="1">
              <a:off x="1912711" y="2172492"/>
              <a:ext cx="44314" cy="125703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3946746" y="4243470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43232" y="4348255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92861" y="4243470"/>
            <a:ext cx="792973" cy="786226"/>
            <a:chOff x="2492861" y="4243470"/>
            <a:chExt cx="792973" cy="786226"/>
          </a:xfrm>
        </p:grpSpPr>
        <p:sp>
          <p:nvSpPr>
            <p:cNvPr id="46" name="Rounded Rectangle 45"/>
            <p:cNvSpPr/>
            <p:nvPr/>
          </p:nvSpPr>
          <p:spPr>
            <a:xfrm>
              <a:off x="2554572" y="4243470"/>
              <a:ext cx="317189" cy="6287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951058" y="4348255"/>
              <a:ext cx="317189" cy="6287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20747170">
              <a:off x="2492861" y="4797606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20747170">
              <a:off x="2889348" y="4902390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49862" y="4819444"/>
            <a:ext cx="828146" cy="210253"/>
            <a:chOff x="3849862" y="4819444"/>
            <a:chExt cx="828146" cy="210253"/>
          </a:xfrm>
        </p:grpSpPr>
        <p:sp>
          <p:nvSpPr>
            <p:cNvPr id="52" name="Oval 51"/>
            <p:cNvSpPr/>
            <p:nvPr/>
          </p:nvSpPr>
          <p:spPr>
            <a:xfrm rot="20747170">
              <a:off x="3849862" y="4819444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20747170">
              <a:off x="4281522" y="4902391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 rot="5869924">
            <a:off x="4730685" y="3898562"/>
            <a:ext cx="261962" cy="12251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15025" y="3861596"/>
            <a:ext cx="2302236" cy="891956"/>
            <a:chOff x="2415025" y="3861596"/>
            <a:chExt cx="2302236" cy="891956"/>
          </a:xfrm>
        </p:grpSpPr>
        <p:sp>
          <p:nvSpPr>
            <p:cNvPr id="45" name="Oval 44"/>
            <p:cNvSpPr/>
            <p:nvPr/>
          </p:nvSpPr>
          <p:spPr>
            <a:xfrm rot="734979">
              <a:off x="2415025" y="3861596"/>
              <a:ext cx="2302236" cy="8919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71800" y="39624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616660">
              <a:off x="3276600" y="38862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571201">
              <a:off x="3581400" y="40386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1320781">
              <a:off x="3970733" y="4106075"/>
              <a:ext cx="251606" cy="11828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20558759">
              <a:off x="2651208" y="38862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9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 rot="2116558">
            <a:off x="1793781" y="1523598"/>
            <a:ext cx="1295400" cy="15887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7800" y="1594898"/>
            <a:ext cx="1691962" cy="2766945"/>
            <a:chOff x="1447800" y="1594898"/>
            <a:chExt cx="1691962" cy="2766945"/>
          </a:xfrm>
        </p:grpSpPr>
        <p:sp>
          <p:nvSpPr>
            <p:cNvPr id="30" name="Oval 29"/>
            <p:cNvSpPr/>
            <p:nvPr/>
          </p:nvSpPr>
          <p:spPr>
            <a:xfrm rot="20747170">
              <a:off x="2286238" y="3482340"/>
              <a:ext cx="396486" cy="7223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7748829">
              <a:off x="1749312" y="3820381"/>
              <a:ext cx="872269" cy="210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40897" y="3352800"/>
              <a:ext cx="792971" cy="5239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9990162">
              <a:off x="1600200" y="3651133"/>
              <a:ext cx="872269" cy="3778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47800" y="3471838"/>
              <a:ext cx="317189" cy="209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44286" y="3524230"/>
              <a:ext cx="317189" cy="209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761600" y="3929116"/>
              <a:ext cx="47577" cy="523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920194" y="3929116"/>
              <a:ext cx="47577" cy="523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3583" y="3629015"/>
              <a:ext cx="158594" cy="10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527097" y="3576622"/>
              <a:ext cx="158594" cy="10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23583" y="3629015"/>
              <a:ext cx="79297" cy="52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27097" y="3576622"/>
              <a:ext cx="79297" cy="52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19" idx="6"/>
              <a:endCxn id="32" idx="7"/>
            </p:cNvCxnSpPr>
            <p:nvPr/>
          </p:nvCxnSpPr>
          <p:spPr>
            <a:xfrm flipV="1">
              <a:off x="2633868" y="2123894"/>
              <a:ext cx="505894" cy="149086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7"/>
              <a:endCxn id="32" idx="0"/>
            </p:cNvCxnSpPr>
            <p:nvPr/>
          </p:nvCxnSpPr>
          <p:spPr>
            <a:xfrm flipV="1">
              <a:off x="2517740" y="1669457"/>
              <a:ext cx="382491" cy="176007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0"/>
              <a:endCxn id="32" idx="1"/>
            </p:cNvCxnSpPr>
            <p:nvPr/>
          </p:nvCxnSpPr>
          <p:spPr>
            <a:xfrm flipV="1">
              <a:off x="2237383" y="1594898"/>
              <a:ext cx="154587" cy="175790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9" idx="1"/>
              <a:endCxn id="32" idx="2"/>
            </p:cNvCxnSpPr>
            <p:nvPr/>
          </p:nvCxnSpPr>
          <p:spPr>
            <a:xfrm flipH="1" flipV="1">
              <a:off x="1912711" y="1943892"/>
              <a:ext cx="44314" cy="148563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3946746" y="4243470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43232" y="4348255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92861" y="4243470"/>
            <a:ext cx="792973" cy="786226"/>
            <a:chOff x="2492861" y="4243470"/>
            <a:chExt cx="792973" cy="786226"/>
          </a:xfrm>
        </p:grpSpPr>
        <p:sp>
          <p:nvSpPr>
            <p:cNvPr id="46" name="Rounded Rectangle 45"/>
            <p:cNvSpPr/>
            <p:nvPr/>
          </p:nvSpPr>
          <p:spPr>
            <a:xfrm>
              <a:off x="2554572" y="4243470"/>
              <a:ext cx="317189" cy="6287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951058" y="4348255"/>
              <a:ext cx="317189" cy="6287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20747170">
              <a:off x="2492861" y="4797606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20747170">
              <a:off x="2889348" y="4902390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49862" y="4819444"/>
            <a:ext cx="828146" cy="210253"/>
            <a:chOff x="3849862" y="4819444"/>
            <a:chExt cx="828146" cy="210253"/>
          </a:xfrm>
        </p:grpSpPr>
        <p:sp>
          <p:nvSpPr>
            <p:cNvPr id="52" name="Oval 51"/>
            <p:cNvSpPr/>
            <p:nvPr/>
          </p:nvSpPr>
          <p:spPr>
            <a:xfrm rot="20747170">
              <a:off x="3849862" y="4819444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20747170">
              <a:off x="4281522" y="4902391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 rot="4432558">
            <a:off x="4883085" y="3721959"/>
            <a:ext cx="261962" cy="12251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15025" y="3861596"/>
            <a:ext cx="2302236" cy="891956"/>
            <a:chOff x="2415025" y="3861596"/>
            <a:chExt cx="2302236" cy="891956"/>
          </a:xfrm>
        </p:grpSpPr>
        <p:sp>
          <p:nvSpPr>
            <p:cNvPr id="45" name="Oval 44"/>
            <p:cNvSpPr/>
            <p:nvPr/>
          </p:nvSpPr>
          <p:spPr>
            <a:xfrm rot="734979">
              <a:off x="2415025" y="3861596"/>
              <a:ext cx="2302236" cy="8919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71800" y="39624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616660">
              <a:off x="3276600" y="38862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571201">
              <a:off x="3581400" y="40386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1320781">
              <a:off x="3970733" y="4106075"/>
              <a:ext cx="251606" cy="11828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20558759">
              <a:off x="2651208" y="38862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00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 rot="2116558">
            <a:off x="1793781" y="1078701"/>
            <a:ext cx="1295400" cy="15887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91325" y="1150001"/>
            <a:ext cx="1948437" cy="3163468"/>
            <a:chOff x="1191325" y="1150001"/>
            <a:chExt cx="1948437" cy="3163468"/>
          </a:xfrm>
        </p:grpSpPr>
        <p:sp>
          <p:nvSpPr>
            <p:cNvPr id="30" name="Oval 29"/>
            <p:cNvSpPr/>
            <p:nvPr/>
          </p:nvSpPr>
          <p:spPr>
            <a:xfrm rot="20747170">
              <a:off x="2286238" y="3482340"/>
              <a:ext cx="396486" cy="7223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5973155">
              <a:off x="1813140" y="3772007"/>
              <a:ext cx="872269" cy="210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40897" y="3352800"/>
              <a:ext cx="792971" cy="5239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9990162">
              <a:off x="1600200" y="3651133"/>
              <a:ext cx="872269" cy="3778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191325" y="3471838"/>
              <a:ext cx="317189" cy="209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87811" y="3524230"/>
              <a:ext cx="317189" cy="209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761600" y="3929116"/>
              <a:ext cx="47577" cy="523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920194" y="3929116"/>
              <a:ext cx="47577" cy="523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67108" y="3629015"/>
              <a:ext cx="158594" cy="10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270622" y="3576622"/>
              <a:ext cx="158594" cy="10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67108" y="3629015"/>
              <a:ext cx="79297" cy="52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70622" y="3576622"/>
              <a:ext cx="79297" cy="52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19" idx="6"/>
              <a:endCxn id="32" idx="7"/>
            </p:cNvCxnSpPr>
            <p:nvPr/>
          </p:nvCxnSpPr>
          <p:spPr>
            <a:xfrm flipV="1">
              <a:off x="2633868" y="1678997"/>
              <a:ext cx="505894" cy="193576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7"/>
              <a:endCxn id="32" idx="0"/>
            </p:cNvCxnSpPr>
            <p:nvPr/>
          </p:nvCxnSpPr>
          <p:spPr>
            <a:xfrm flipV="1">
              <a:off x="2517740" y="1224560"/>
              <a:ext cx="382491" cy="220496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0"/>
              <a:endCxn id="32" idx="1"/>
            </p:cNvCxnSpPr>
            <p:nvPr/>
          </p:nvCxnSpPr>
          <p:spPr>
            <a:xfrm flipV="1">
              <a:off x="2237383" y="1150001"/>
              <a:ext cx="154587" cy="220279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9" idx="1"/>
              <a:endCxn id="32" idx="2"/>
            </p:cNvCxnSpPr>
            <p:nvPr/>
          </p:nvCxnSpPr>
          <p:spPr>
            <a:xfrm flipH="1" flipV="1">
              <a:off x="1912711" y="1498995"/>
              <a:ext cx="44314" cy="19305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3946746" y="4243470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43232" y="4348255"/>
            <a:ext cx="317189" cy="6287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92861" y="4243470"/>
            <a:ext cx="792973" cy="786226"/>
            <a:chOff x="2492861" y="4243470"/>
            <a:chExt cx="792973" cy="786226"/>
          </a:xfrm>
        </p:grpSpPr>
        <p:sp>
          <p:nvSpPr>
            <p:cNvPr id="46" name="Rounded Rectangle 45"/>
            <p:cNvSpPr/>
            <p:nvPr/>
          </p:nvSpPr>
          <p:spPr>
            <a:xfrm>
              <a:off x="2554572" y="4243470"/>
              <a:ext cx="317189" cy="6287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951058" y="4348255"/>
              <a:ext cx="317189" cy="6287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20747170">
              <a:off x="2492861" y="4797606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20747170">
              <a:off x="2889348" y="4902390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49862" y="4819444"/>
            <a:ext cx="828146" cy="210253"/>
            <a:chOff x="3849862" y="4819444"/>
            <a:chExt cx="828146" cy="210253"/>
          </a:xfrm>
        </p:grpSpPr>
        <p:sp>
          <p:nvSpPr>
            <p:cNvPr id="52" name="Oval 51"/>
            <p:cNvSpPr/>
            <p:nvPr/>
          </p:nvSpPr>
          <p:spPr>
            <a:xfrm rot="20747170">
              <a:off x="3849862" y="4819444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20747170">
              <a:off x="4281522" y="4902391"/>
              <a:ext cx="396486" cy="1273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 rot="1782309">
            <a:off x="4705953" y="3489603"/>
            <a:ext cx="261962" cy="12251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15025" y="3861596"/>
            <a:ext cx="2302236" cy="891956"/>
            <a:chOff x="2415025" y="3861596"/>
            <a:chExt cx="2302236" cy="891956"/>
          </a:xfrm>
        </p:grpSpPr>
        <p:sp>
          <p:nvSpPr>
            <p:cNvPr id="45" name="Oval 44"/>
            <p:cNvSpPr/>
            <p:nvPr/>
          </p:nvSpPr>
          <p:spPr>
            <a:xfrm rot="734979">
              <a:off x="2415025" y="3861596"/>
              <a:ext cx="2302236" cy="8919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71800" y="39624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616660">
              <a:off x="3276600" y="38862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571201">
              <a:off x="3581400" y="40386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1320781">
              <a:off x="3970733" y="4106075"/>
              <a:ext cx="251606" cy="11828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20558759">
              <a:off x="2651208" y="3886200"/>
              <a:ext cx="3048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6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0</Words>
  <Application>Microsoft Macintosh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jss</dc:creator>
  <cp:lastModifiedBy>Peter Rich</cp:lastModifiedBy>
  <cp:revision>24</cp:revision>
  <dcterms:created xsi:type="dcterms:W3CDTF">2011-10-14T19:37:52Z</dcterms:created>
  <dcterms:modified xsi:type="dcterms:W3CDTF">2011-11-29T15:49:14Z</dcterms:modified>
</cp:coreProperties>
</file>