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0" autoAdjust="0"/>
  </p:normalViewPr>
  <p:slideViewPr>
    <p:cSldViewPr snapToGrid="0" snapToObjects="1"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09/03/2016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 dirty="0" smtClean="0">
                <a:solidFill>
                  <a:srgbClr val="D40202"/>
                </a:solidFill>
                <a:latin typeface="Myriad Pro"/>
                <a:cs typeface="Myriad Pro"/>
              </a:rPr>
              <a:t>ENVIOS EN SANTIAGO</a:t>
            </a:r>
            <a:endParaRPr lang="es-CL" sz="36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INGENERÍA EN</a:t>
            </a:r>
            <a:endParaRPr lang="es-CL" sz="1400" kern="1400" dirty="0" smtClean="0">
              <a:solidFill>
                <a:schemeClr val="bg1"/>
              </a:solidFill>
              <a:latin typeface="Myriad Pro Light"/>
              <a:cs typeface="Myriad Pro Light"/>
            </a:endParaRPr>
          </a:p>
          <a:p>
            <a:r>
              <a:rPr lang="en-US" sz="1400" kern="1400" dirty="0" smtClean="0">
                <a:solidFill>
                  <a:schemeClr val="bg1"/>
                </a:solidFill>
                <a:latin typeface="Myriad Pro Light"/>
                <a:cs typeface="Myriad Pro Light"/>
              </a:rPr>
              <a:t>INFORMATICA</a:t>
            </a:r>
            <a:endParaRPr lang="es-CL" sz="1400" kern="1400" dirty="0">
              <a:solidFill>
                <a:schemeClr val="bg1"/>
              </a:solidFill>
              <a:latin typeface="Myriad Pro Light"/>
              <a:cs typeface="Myriad Pro Light"/>
            </a:endParaRP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 smtClean="0">
                <a:latin typeface="Myriad Pro"/>
                <a:cs typeface="Myriad Pro"/>
              </a:rPr>
              <a:t>Proyecto “free shipping”</a:t>
            </a:r>
            <a:endParaRPr lang="es-CL" dirty="0">
              <a:latin typeface="Myriad Pro"/>
              <a:cs typeface="Myriad Pro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9608" y="5331580"/>
            <a:ext cx="56633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NOMBRE: IGNACIO JARA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CARRERA: INGENIERÍA EN INFORMÁTICA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ASIGNTATURA: TI1224 – TALLER DE PROYECTO DE SOFTWARE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PROFESOR: RAÚL DEL CANTO</a:t>
            </a:r>
          </a:p>
          <a:p>
            <a:pPr>
              <a:lnSpc>
                <a:spcPct val="120000"/>
              </a:lnSpc>
            </a:pPr>
            <a:r>
              <a:rPr lang="es-CL" sz="1400" dirty="0" smtClean="0">
                <a:latin typeface="Myriad Pro"/>
                <a:cs typeface="Myriad Pro"/>
              </a:rPr>
              <a:t>FECHA: 10/3/2016</a:t>
            </a:r>
            <a:endParaRPr lang="es-CL" sz="14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Identificación del problema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9093" y="2384201"/>
            <a:ext cx="3522372" cy="2957960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r>
              <a:rPr lang="es-ES" sz="2000" dirty="0" smtClean="0">
                <a:latin typeface="Myriad Pro"/>
                <a:cs typeface="Myriad Pro"/>
              </a:rPr>
              <a:t>PYMES.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Microempresas.</a:t>
            </a:r>
            <a:endParaRPr lang="es-ES" sz="2000" dirty="0">
              <a:latin typeface="Myriad Pro"/>
              <a:cs typeface="Myriad Pro"/>
            </a:endParaRPr>
          </a:p>
          <a:p>
            <a:r>
              <a:rPr lang="es-ES" sz="2000" dirty="0" smtClean="0">
                <a:latin typeface="Myriad Pro"/>
                <a:cs typeface="Myriad Pro"/>
              </a:rPr>
              <a:t>Paginas web.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Intercambios.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Pagos y entregas en Metro.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Elevados costos de envío.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 smtClean="0">
                <a:latin typeface="Myriad Pro"/>
                <a:cs typeface="Myriad Pro"/>
              </a:rPr>
              <a:t>Al comprar por internet, el cliente tiende a </a:t>
            </a:r>
            <a:r>
              <a:rPr lang="es-ES" sz="2000" dirty="0" smtClean="0">
                <a:latin typeface="Myriad Pro"/>
                <a:cs typeface="Myriad Pro"/>
              </a:rPr>
              <a:t>cancelar la compra del producto por el elevado costo de envío o porque no le da confianza ir a una estación de metro y pagar por un producto.</a:t>
            </a:r>
            <a:endParaRPr lang="es-ES" sz="2000" dirty="0">
              <a:latin typeface="Myriad Pro"/>
              <a:cs typeface="Myriad Pro"/>
            </a:endParaRPr>
          </a:p>
        </p:txBody>
      </p:sp>
      <p:sp>
        <p:nvSpPr>
          <p:cNvPr id="2" name="Cerrar llave 1"/>
          <p:cNvSpPr/>
          <p:nvPr/>
        </p:nvSpPr>
        <p:spPr>
          <a:xfrm>
            <a:off x="4251101" y="2384200"/>
            <a:ext cx="320899" cy="2957961"/>
          </a:xfrm>
          <a:prstGeom prst="rightBrace">
            <a:avLst>
              <a:gd name="adj1" fmla="val 11669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Propuesta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>
            <a:normAutofit/>
          </a:bodyPr>
          <a:lstStyle/>
          <a:p>
            <a:r>
              <a:rPr lang="es-ES" sz="2000" dirty="0" smtClean="0">
                <a:latin typeface="Myriad Pro"/>
                <a:cs typeface="Myriad Pro"/>
              </a:rPr>
              <a:t>Ofrecer un sistema económico que sea pagado por la empresa.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En vez de cobrar por paquete enviado, se cobra un precio fijo por cantidad de paquetes enviados al día (1 a 3).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Un solo medio de transporte para realizar las entregas</a:t>
            </a:r>
            <a:endParaRPr lang="es-ES" sz="2000" dirty="0"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 smtClean="0">
                <a:latin typeface="Myriad Pro"/>
                <a:cs typeface="Myriad Pro"/>
              </a:rPr>
              <a:t>Software que realiza el calculo para generar la mejor ruta que recoja los paquetes y los entregue el mismo día.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Los clientes ingresan las direcciones y el tamaño del paquete a entregar.</a:t>
            </a:r>
          </a:p>
          <a:p>
            <a:r>
              <a:rPr lang="es-ES" sz="2000" dirty="0" smtClean="0">
                <a:latin typeface="Myriad Pro"/>
                <a:cs typeface="Myriad Pro"/>
              </a:rPr>
              <a:t>El sistema puede demorar la entrega de un producto hasta 3 días.</a:t>
            </a:r>
            <a:endParaRPr lang="es-ES" sz="2000" dirty="0" smtClean="0">
              <a:latin typeface="Myriad Pro"/>
              <a:cs typeface="Myriad Pro"/>
            </a:endParaRPr>
          </a:p>
          <a:p>
            <a:r>
              <a:rPr lang="es-ES" sz="2000" dirty="0" smtClean="0">
                <a:latin typeface="Myriad Pro"/>
                <a:cs typeface="Myriad Pro"/>
              </a:rPr>
              <a:t>Si cierta entrega requiere una ruta mas costosa, Se deja para el día siguiente.</a:t>
            </a:r>
          </a:p>
          <a:p>
            <a:endParaRPr lang="es-ES" sz="2000" dirty="0"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96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CL" sz="2400" b="1" dirty="0" smtClean="0">
                <a:solidFill>
                  <a:srgbClr val="D40202"/>
                </a:solidFill>
                <a:latin typeface="Myriad Pro"/>
                <a:cs typeface="Myriad Pro"/>
              </a:rPr>
              <a:t>Que se Busca</a:t>
            </a:r>
            <a:endParaRPr lang="es-CL" sz="2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pic>
        <p:nvPicPr>
          <p:cNvPr id="4" name="Marcador de contenido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7" y="1417638"/>
            <a:ext cx="8056073" cy="4836945"/>
          </a:xfrm>
        </p:spPr>
      </p:pic>
    </p:spTree>
    <p:extLst>
      <p:ext uri="{BB962C8B-B14F-4D97-AF65-F5344CB8AC3E}">
        <p14:creationId xmlns:p14="http://schemas.microsoft.com/office/powerpoint/2010/main" val="25098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579957"/>
            <a:ext cx="8229600" cy="1143000"/>
          </a:xfrm>
        </p:spPr>
        <p:txBody>
          <a:bodyPr>
            <a:normAutofit/>
          </a:bodyPr>
          <a:lstStyle/>
          <a:p>
            <a:r>
              <a:rPr lang="es-CL" sz="5400" b="1" dirty="0" smtClean="0">
                <a:solidFill>
                  <a:srgbClr val="D40202"/>
                </a:solidFill>
                <a:latin typeface="Myriad Pro"/>
                <a:cs typeface="Myriad Pro"/>
              </a:rPr>
              <a:t>¿Preguntas?</a:t>
            </a:r>
            <a:endParaRPr lang="es-CL" sz="5400" b="1" dirty="0">
              <a:solidFill>
                <a:srgbClr val="D40202"/>
              </a:solidFill>
              <a:latin typeface="Myriad Pro"/>
              <a:cs typeface="Myriad Pro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213</Words>
  <Application>Microsoft Office PowerPoint</Application>
  <PresentationFormat>Presentación en pantalla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Myriad Pro</vt:lpstr>
      <vt:lpstr>Myriad Pro Light</vt:lpstr>
      <vt:lpstr>Tema de Office</vt:lpstr>
      <vt:lpstr>ENVIOS EN SANTIAGO</vt:lpstr>
      <vt:lpstr>Identificación del problema</vt:lpstr>
      <vt:lpstr>Propuesta</vt:lpstr>
      <vt:lpstr>Que se Busca</vt:lpstr>
      <vt:lpstr>¿Preguntas?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lastModifiedBy>Ignacio Jara</cp:lastModifiedBy>
  <cp:revision>10</cp:revision>
  <dcterms:created xsi:type="dcterms:W3CDTF">2015-06-26T15:52:47Z</dcterms:created>
  <dcterms:modified xsi:type="dcterms:W3CDTF">2016-03-09T15:27:12Z</dcterms:modified>
</cp:coreProperties>
</file>