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525000" cy="1143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4D96"/>
    <a:srgbClr val="39647F"/>
    <a:srgbClr val="27445F"/>
    <a:srgbClr val="1C3144"/>
    <a:srgbClr val="274557"/>
    <a:srgbClr val="862A61"/>
    <a:srgbClr val="892B64"/>
    <a:srgbClr val="233D4D"/>
    <a:srgbClr val="31587A"/>
    <a:srgbClr val="0028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5" autoAdjust="0"/>
    <p:restoredTop sz="94660"/>
  </p:normalViewPr>
  <p:slideViewPr>
    <p:cSldViewPr snapToGrid="0">
      <p:cViewPr>
        <p:scale>
          <a:sx n="200" d="100"/>
          <a:sy n="200" d="100"/>
        </p:scale>
        <p:origin x="-1392" y="-30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75" y="1870605"/>
            <a:ext cx="8096250" cy="3979333"/>
          </a:xfrm>
        </p:spPr>
        <p:txBody>
          <a:bodyPr anchor="b"/>
          <a:lstStyle>
            <a:lvl1pPr algn="ctr">
              <a:defRPr sz="62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0625" y="6003397"/>
            <a:ext cx="7143750" cy="2759603"/>
          </a:xfrm>
        </p:spPr>
        <p:txBody>
          <a:bodyPr/>
          <a:lstStyle>
            <a:lvl1pPr marL="0" indent="0" algn="ctr">
              <a:buNone/>
              <a:defRPr sz="2500"/>
            </a:lvl1pPr>
            <a:lvl2pPr marL="476265" indent="0" algn="ctr">
              <a:buNone/>
              <a:defRPr sz="2083"/>
            </a:lvl2pPr>
            <a:lvl3pPr marL="952530" indent="0" algn="ctr">
              <a:buNone/>
              <a:defRPr sz="1875"/>
            </a:lvl3pPr>
            <a:lvl4pPr marL="1428796" indent="0" algn="ctr">
              <a:buNone/>
              <a:defRPr sz="1667"/>
            </a:lvl4pPr>
            <a:lvl5pPr marL="1905061" indent="0" algn="ctr">
              <a:buNone/>
              <a:defRPr sz="1667"/>
            </a:lvl5pPr>
            <a:lvl6pPr marL="2381326" indent="0" algn="ctr">
              <a:buNone/>
              <a:defRPr sz="1667"/>
            </a:lvl6pPr>
            <a:lvl7pPr marL="2857591" indent="0" algn="ctr">
              <a:buNone/>
              <a:defRPr sz="1667"/>
            </a:lvl7pPr>
            <a:lvl8pPr marL="3333857" indent="0" algn="ctr">
              <a:buNone/>
              <a:defRPr sz="1667"/>
            </a:lvl8pPr>
            <a:lvl9pPr marL="3810122" indent="0" algn="ctr">
              <a:buNone/>
              <a:defRPr sz="16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C351-8907-4EF7-83B4-DA68E22409A2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AC82-38CF-49F1-9993-FDCF91AD4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974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C351-8907-4EF7-83B4-DA68E22409A2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AC82-38CF-49F1-9993-FDCF91AD4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8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6329" y="608542"/>
            <a:ext cx="2053828" cy="96863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4844" y="608542"/>
            <a:ext cx="6042422" cy="96863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C351-8907-4EF7-83B4-DA68E22409A2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AC82-38CF-49F1-9993-FDCF91AD4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76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C351-8907-4EF7-83B4-DA68E22409A2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AC82-38CF-49F1-9993-FDCF91AD4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90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3" y="2849566"/>
            <a:ext cx="8215313" cy="4754562"/>
          </a:xfrm>
        </p:spPr>
        <p:txBody>
          <a:bodyPr anchor="b"/>
          <a:lstStyle>
            <a:lvl1pPr>
              <a:defRPr sz="62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9883" y="7649107"/>
            <a:ext cx="8215313" cy="2500312"/>
          </a:xfrm>
        </p:spPr>
        <p:txBody>
          <a:bodyPr/>
          <a:lstStyle>
            <a:lvl1pPr marL="0" indent="0">
              <a:buNone/>
              <a:defRPr sz="2500">
                <a:solidFill>
                  <a:schemeClr val="tx1"/>
                </a:solidFill>
              </a:defRPr>
            </a:lvl1pPr>
            <a:lvl2pPr marL="476265" indent="0">
              <a:buNone/>
              <a:defRPr sz="2083">
                <a:solidFill>
                  <a:schemeClr val="tx1">
                    <a:tint val="75000"/>
                  </a:schemeClr>
                </a:solidFill>
              </a:defRPr>
            </a:lvl2pPr>
            <a:lvl3pPr marL="952530" indent="0">
              <a:buNone/>
              <a:defRPr sz="1875">
                <a:solidFill>
                  <a:schemeClr val="tx1">
                    <a:tint val="75000"/>
                  </a:schemeClr>
                </a:solidFill>
              </a:defRPr>
            </a:lvl3pPr>
            <a:lvl4pPr marL="1428796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4pPr>
            <a:lvl5pPr marL="1905061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5pPr>
            <a:lvl6pPr marL="2381326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6pPr>
            <a:lvl7pPr marL="2857591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7pPr>
            <a:lvl8pPr marL="3333857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8pPr>
            <a:lvl9pPr marL="3810122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C351-8907-4EF7-83B4-DA68E22409A2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AC82-38CF-49F1-9993-FDCF91AD4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70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4844" y="3042708"/>
            <a:ext cx="4048125" cy="72522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2031" y="3042708"/>
            <a:ext cx="4048125" cy="72522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C351-8907-4EF7-83B4-DA68E22409A2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AC82-38CF-49F1-9993-FDCF91AD4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71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084" y="608544"/>
            <a:ext cx="8215313" cy="22092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6085" y="2801938"/>
            <a:ext cx="4029521" cy="1373187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6265" indent="0">
              <a:buNone/>
              <a:defRPr sz="2083" b="1"/>
            </a:lvl2pPr>
            <a:lvl3pPr marL="952530" indent="0">
              <a:buNone/>
              <a:defRPr sz="1875" b="1"/>
            </a:lvl3pPr>
            <a:lvl4pPr marL="1428796" indent="0">
              <a:buNone/>
              <a:defRPr sz="1667" b="1"/>
            </a:lvl4pPr>
            <a:lvl5pPr marL="1905061" indent="0">
              <a:buNone/>
              <a:defRPr sz="1667" b="1"/>
            </a:lvl5pPr>
            <a:lvl6pPr marL="2381326" indent="0">
              <a:buNone/>
              <a:defRPr sz="1667" b="1"/>
            </a:lvl6pPr>
            <a:lvl7pPr marL="2857591" indent="0">
              <a:buNone/>
              <a:defRPr sz="1667" b="1"/>
            </a:lvl7pPr>
            <a:lvl8pPr marL="3333857" indent="0">
              <a:buNone/>
              <a:defRPr sz="1667" b="1"/>
            </a:lvl8pPr>
            <a:lvl9pPr marL="3810122" indent="0">
              <a:buNone/>
              <a:defRPr sz="16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085" y="4175125"/>
            <a:ext cx="4029521" cy="61409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2032" y="2801938"/>
            <a:ext cx="4049366" cy="1373187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6265" indent="0">
              <a:buNone/>
              <a:defRPr sz="2083" b="1"/>
            </a:lvl2pPr>
            <a:lvl3pPr marL="952530" indent="0">
              <a:buNone/>
              <a:defRPr sz="1875" b="1"/>
            </a:lvl3pPr>
            <a:lvl4pPr marL="1428796" indent="0">
              <a:buNone/>
              <a:defRPr sz="1667" b="1"/>
            </a:lvl4pPr>
            <a:lvl5pPr marL="1905061" indent="0">
              <a:buNone/>
              <a:defRPr sz="1667" b="1"/>
            </a:lvl5pPr>
            <a:lvl6pPr marL="2381326" indent="0">
              <a:buNone/>
              <a:defRPr sz="1667" b="1"/>
            </a:lvl6pPr>
            <a:lvl7pPr marL="2857591" indent="0">
              <a:buNone/>
              <a:defRPr sz="1667" b="1"/>
            </a:lvl7pPr>
            <a:lvl8pPr marL="3333857" indent="0">
              <a:buNone/>
              <a:defRPr sz="1667" b="1"/>
            </a:lvl8pPr>
            <a:lvl9pPr marL="3810122" indent="0">
              <a:buNone/>
              <a:defRPr sz="16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2032" y="4175125"/>
            <a:ext cx="4049366" cy="61409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C351-8907-4EF7-83B4-DA68E22409A2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AC82-38CF-49F1-9993-FDCF91AD4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54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C351-8907-4EF7-83B4-DA68E22409A2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AC82-38CF-49F1-9993-FDCF91AD4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16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C351-8907-4EF7-83B4-DA68E22409A2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AC82-38CF-49F1-9993-FDCF91AD4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75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085" y="762000"/>
            <a:ext cx="3072060" cy="2667000"/>
          </a:xfrm>
        </p:spPr>
        <p:txBody>
          <a:bodyPr anchor="b"/>
          <a:lstStyle>
            <a:lvl1pPr>
              <a:defRPr sz="33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66" y="1645711"/>
            <a:ext cx="4822031" cy="8122708"/>
          </a:xfrm>
        </p:spPr>
        <p:txBody>
          <a:bodyPr/>
          <a:lstStyle>
            <a:lvl1pPr>
              <a:defRPr sz="3333"/>
            </a:lvl1pPr>
            <a:lvl2pPr>
              <a:defRPr sz="2917"/>
            </a:lvl2pPr>
            <a:lvl3pPr>
              <a:defRPr sz="2500"/>
            </a:lvl3pPr>
            <a:lvl4pPr>
              <a:defRPr sz="2083"/>
            </a:lvl4pPr>
            <a:lvl5pPr>
              <a:defRPr sz="2083"/>
            </a:lvl5pPr>
            <a:lvl6pPr>
              <a:defRPr sz="2083"/>
            </a:lvl6pPr>
            <a:lvl7pPr>
              <a:defRPr sz="2083"/>
            </a:lvl7pPr>
            <a:lvl8pPr>
              <a:defRPr sz="2083"/>
            </a:lvl8pPr>
            <a:lvl9pPr>
              <a:defRPr sz="208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6085" y="3429000"/>
            <a:ext cx="3072060" cy="6352647"/>
          </a:xfrm>
        </p:spPr>
        <p:txBody>
          <a:bodyPr/>
          <a:lstStyle>
            <a:lvl1pPr marL="0" indent="0">
              <a:buNone/>
              <a:defRPr sz="1667"/>
            </a:lvl1pPr>
            <a:lvl2pPr marL="476265" indent="0">
              <a:buNone/>
              <a:defRPr sz="1458"/>
            </a:lvl2pPr>
            <a:lvl3pPr marL="952530" indent="0">
              <a:buNone/>
              <a:defRPr sz="1250"/>
            </a:lvl3pPr>
            <a:lvl4pPr marL="1428796" indent="0">
              <a:buNone/>
              <a:defRPr sz="1042"/>
            </a:lvl4pPr>
            <a:lvl5pPr marL="1905061" indent="0">
              <a:buNone/>
              <a:defRPr sz="1042"/>
            </a:lvl5pPr>
            <a:lvl6pPr marL="2381326" indent="0">
              <a:buNone/>
              <a:defRPr sz="1042"/>
            </a:lvl6pPr>
            <a:lvl7pPr marL="2857591" indent="0">
              <a:buNone/>
              <a:defRPr sz="1042"/>
            </a:lvl7pPr>
            <a:lvl8pPr marL="3333857" indent="0">
              <a:buNone/>
              <a:defRPr sz="1042"/>
            </a:lvl8pPr>
            <a:lvl9pPr marL="3810122" indent="0">
              <a:buNone/>
              <a:defRPr sz="104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C351-8907-4EF7-83B4-DA68E22409A2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AC82-38CF-49F1-9993-FDCF91AD4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19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085" y="762000"/>
            <a:ext cx="3072060" cy="2667000"/>
          </a:xfrm>
        </p:spPr>
        <p:txBody>
          <a:bodyPr anchor="b"/>
          <a:lstStyle>
            <a:lvl1pPr>
              <a:defRPr sz="33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49366" y="1645711"/>
            <a:ext cx="4822031" cy="8122708"/>
          </a:xfrm>
        </p:spPr>
        <p:txBody>
          <a:bodyPr anchor="t"/>
          <a:lstStyle>
            <a:lvl1pPr marL="0" indent="0">
              <a:buNone/>
              <a:defRPr sz="3333"/>
            </a:lvl1pPr>
            <a:lvl2pPr marL="476265" indent="0">
              <a:buNone/>
              <a:defRPr sz="2917"/>
            </a:lvl2pPr>
            <a:lvl3pPr marL="952530" indent="0">
              <a:buNone/>
              <a:defRPr sz="2500"/>
            </a:lvl3pPr>
            <a:lvl4pPr marL="1428796" indent="0">
              <a:buNone/>
              <a:defRPr sz="2083"/>
            </a:lvl4pPr>
            <a:lvl5pPr marL="1905061" indent="0">
              <a:buNone/>
              <a:defRPr sz="2083"/>
            </a:lvl5pPr>
            <a:lvl6pPr marL="2381326" indent="0">
              <a:buNone/>
              <a:defRPr sz="2083"/>
            </a:lvl6pPr>
            <a:lvl7pPr marL="2857591" indent="0">
              <a:buNone/>
              <a:defRPr sz="2083"/>
            </a:lvl7pPr>
            <a:lvl8pPr marL="3333857" indent="0">
              <a:buNone/>
              <a:defRPr sz="2083"/>
            </a:lvl8pPr>
            <a:lvl9pPr marL="3810122" indent="0">
              <a:buNone/>
              <a:defRPr sz="208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6085" y="3429000"/>
            <a:ext cx="3072060" cy="6352647"/>
          </a:xfrm>
        </p:spPr>
        <p:txBody>
          <a:bodyPr/>
          <a:lstStyle>
            <a:lvl1pPr marL="0" indent="0">
              <a:buNone/>
              <a:defRPr sz="1667"/>
            </a:lvl1pPr>
            <a:lvl2pPr marL="476265" indent="0">
              <a:buNone/>
              <a:defRPr sz="1458"/>
            </a:lvl2pPr>
            <a:lvl3pPr marL="952530" indent="0">
              <a:buNone/>
              <a:defRPr sz="1250"/>
            </a:lvl3pPr>
            <a:lvl4pPr marL="1428796" indent="0">
              <a:buNone/>
              <a:defRPr sz="1042"/>
            </a:lvl4pPr>
            <a:lvl5pPr marL="1905061" indent="0">
              <a:buNone/>
              <a:defRPr sz="1042"/>
            </a:lvl5pPr>
            <a:lvl6pPr marL="2381326" indent="0">
              <a:buNone/>
              <a:defRPr sz="1042"/>
            </a:lvl6pPr>
            <a:lvl7pPr marL="2857591" indent="0">
              <a:buNone/>
              <a:defRPr sz="1042"/>
            </a:lvl7pPr>
            <a:lvl8pPr marL="3333857" indent="0">
              <a:buNone/>
              <a:defRPr sz="1042"/>
            </a:lvl8pPr>
            <a:lvl9pPr marL="3810122" indent="0">
              <a:buNone/>
              <a:defRPr sz="104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C351-8907-4EF7-83B4-DA68E22409A2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CAC82-38CF-49F1-9993-FDCF91AD4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52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4844" y="608544"/>
            <a:ext cx="8215313" cy="2209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4844" y="3042708"/>
            <a:ext cx="8215313" cy="7252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4844" y="10593919"/>
            <a:ext cx="2143125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2C351-8907-4EF7-83B4-DA68E22409A2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55156" y="10593919"/>
            <a:ext cx="3214688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27031" y="10593919"/>
            <a:ext cx="2143125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CAC82-38CF-49F1-9993-FDCF91AD4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401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52530" rtl="0" eaLnBrk="1" latinLnBrk="0" hangingPunct="1">
        <a:lnSpc>
          <a:spcPct val="90000"/>
        </a:lnSpc>
        <a:spcBef>
          <a:spcPct val="0"/>
        </a:spcBef>
        <a:buNone/>
        <a:defRPr sz="45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8133" indent="-238133" algn="l" defTabSz="952530" rtl="0" eaLnBrk="1" latinLnBrk="0" hangingPunct="1">
        <a:lnSpc>
          <a:spcPct val="90000"/>
        </a:lnSpc>
        <a:spcBef>
          <a:spcPts val="1042"/>
        </a:spcBef>
        <a:buFont typeface="Arial" panose="020B0604020202020204" pitchFamily="34" charset="0"/>
        <a:buChar char="•"/>
        <a:defRPr sz="2917" kern="1200">
          <a:solidFill>
            <a:schemeClr val="tx1"/>
          </a:solidFill>
          <a:latin typeface="+mn-lt"/>
          <a:ea typeface="+mn-ea"/>
          <a:cs typeface="+mn-cs"/>
        </a:defRPr>
      </a:lvl1pPr>
      <a:lvl2pPr marL="714398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90663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2083" kern="1200">
          <a:solidFill>
            <a:schemeClr val="tx1"/>
          </a:solidFill>
          <a:latin typeface="+mn-lt"/>
          <a:ea typeface="+mn-ea"/>
          <a:cs typeface="+mn-cs"/>
        </a:defRPr>
      </a:lvl3pPr>
      <a:lvl4pPr marL="1666928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4pPr>
      <a:lvl5pPr marL="2143194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5pPr>
      <a:lvl6pPr marL="2619459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6pPr>
      <a:lvl7pPr marL="3095724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7pPr>
      <a:lvl8pPr marL="3571989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8pPr>
      <a:lvl9pPr marL="4048255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1pPr>
      <a:lvl2pPr marL="476265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2pPr>
      <a:lvl3pPr marL="952530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3pPr>
      <a:lvl4pPr marL="1428796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4pPr>
      <a:lvl5pPr marL="1905061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5pPr>
      <a:lvl6pPr marL="2381326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6pPr>
      <a:lvl7pPr marL="2857591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7pPr>
      <a:lvl8pPr marL="3333857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8pPr>
      <a:lvl9pPr marL="3810122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C3144"/>
            </a:gs>
            <a:gs pos="48000">
              <a:srgbClr val="27445F"/>
            </a:gs>
            <a:gs pos="100000">
              <a:srgbClr val="1C3144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E31B2B7-6DA5-CEAC-0342-45E5963ABE6B}"/>
              </a:ext>
            </a:extLst>
          </p:cNvPr>
          <p:cNvSpPr/>
          <p:nvPr/>
        </p:nvSpPr>
        <p:spPr>
          <a:xfrm>
            <a:off x="190500" y="2357436"/>
            <a:ext cx="9144000" cy="4429127"/>
          </a:xfrm>
          <a:prstGeom prst="roundRect">
            <a:avLst>
              <a:gd name="adj" fmla="val 1810"/>
            </a:avLst>
          </a:prstGeom>
          <a:gradFill>
            <a:gsLst>
              <a:gs pos="0">
                <a:srgbClr val="862A61"/>
              </a:gs>
              <a:gs pos="100000">
                <a:srgbClr val="39647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71F8AC-0A2D-D5C1-B79C-C55A8E16A7AE}"/>
              </a:ext>
            </a:extLst>
          </p:cNvPr>
          <p:cNvSpPr/>
          <p:nvPr/>
        </p:nvSpPr>
        <p:spPr>
          <a:xfrm>
            <a:off x="190500" y="171450"/>
            <a:ext cx="2066925" cy="2066925"/>
          </a:xfrm>
          <a:prstGeom prst="ellipse">
            <a:avLst/>
          </a:prstGeom>
          <a:solidFill>
            <a:srgbClr val="892B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FD6413A-1A4E-1D15-8B8C-3FF264DF94F4}"/>
              </a:ext>
            </a:extLst>
          </p:cNvPr>
          <p:cNvSpPr/>
          <p:nvPr/>
        </p:nvSpPr>
        <p:spPr>
          <a:xfrm>
            <a:off x="190500" y="6858000"/>
            <a:ext cx="9144000" cy="2914649"/>
          </a:xfrm>
          <a:prstGeom prst="roundRect">
            <a:avLst>
              <a:gd name="adj" fmla="val 1810"/>
            </a:avLst>
          </a:prstGeom>
          <a:gradFill>
            <a:gsLst>
              <a:gs pos="0">
                <a:srgbClr val="862A61"/>
              </a:gs>
              <a:gs pos="100000">
                <a:srgbClr val="39647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35DFFE-B37B-2EB6-96CD-9BEFA11D26B3}"/>
              </a:ext>
            </a:extLst>
          </p:cNvPr>
          <p:cNvSpPr txBox="1"/>
          <p:nvPr/>
        </p:nvSpPr>
        <p:spPr>
          <a:xfrm>
            <a:off x="2590799" y="171450"/>
            <a:ext cx="2171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Montserrat" panose="02000505000000020004" pitchFamily="2" charset="0"/>
              </a:rPr>
              <a:t>IVAN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C1968E-6EAC-259D-D783-AFACEF9CB5A6}"/>
              </a:ext>
            </a:extLst>
          </p:cNvPr>
          <p:cNvSpPr txBox="1"/>
          <p:nvPr/>
        </p:nvSpPr>
        <p:spPr>
          <a:xfrm>
            <a:off x="2590799" y="802778"/>
            <a:ext cx="28670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C74D96"/>
                </a:solidFill>
                <a:latin typeface="Montserrat" panose="02000505000000020004" pitchFamily="2" charset="0"/>
              </a:rPr>
              <a:t>JARPA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C821FE1-8CA9-D8B3-88A7-7DB86F6CFBAB}"/>
              </a:ext>
            </a:extLst>
          </p:cNvPr>
          <p:cNvCxnSpPr/>
          <p:nvPr/>
        </p:nvCxnSpPr>
        <p:spPr>
          <a:xfrm>
            <a:off x="5457824" y="257174"/>
            <a:ext cx="0" cy="18954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76818BB-1C20-ACE5-06CB-4F175191530C}"/>
              </a:ext>
            </a:extLst>
          </p:cNvPr>
          <p:cNvCxnSpPr>
            <a:cxnSpLocks/>
            <a:endCxn id="10" idx="4"/>
          </p:cNvCxnSpPr>
          <p:nvPr/>
        </p:nvCxnSpPr>
        <p:spPr>
          <a:xfrm>
            <a:off x="4762499" y="3214688"/>
            <a:ext cx="0" cy="3380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A4231D0B-07DB-F859-C756-0D95B58B73CC}"/>
              </a:ext>
            </a:extLst>
          </p:cNvPr>
          <p:cNvSpPr/>
          <p:nvPr/>
        </p:nvSpPr>
        <p:spPr>
          <a:xfrm>
            <a:off x="4660107" y="6390261"/>
            <a:ext cx="204784" cy="204784"/>
          </a:xfrm>
          <a:prstGeom prst="ellips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F2F3F18-41DF-6016-47D6-7BDD836DA113}"/>
              </a:ext>
            </a:extLst>
          </p:cNvPr>
          <p:cNvSpPr/>
          <p:nvPr/>
        </p:nvSpPr>
        <p:spPr>
          <a:xfrm>
            <a:off x="4660107" y="3214688"/>
            <a:ext cx="204784" cy="204784"/>
          </a:xfrm>
          <a:prstGeom prst="ellips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E0B6982-78A6-4B70-E5EE-6C70748BDD97}"/>
              </a:ext>
            </a:extLst>
          </p:cNvPr>
          <p:cNvSpPr/>
          <p:nvPr/>
        </p:nvSpPr>
        <p:spPr>
          <a:xfrm>
            <a:off x="4660107" y="5554149"/>
            <a:ext cx="204784" cy="204784"/>
          </a:xfrm>
          <a:prstGeom prst="ellips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FC1D258-76BF-D33A-EA56-84C0BCF94115}"/>
              </a:ext>
            </a:extLst>
          </p:cNvPr>
          <p:cNvSpPr/>
          <p:nvPr/>
        </p:nvSpPr>
        <p:spPr>
          <a:xfrm>
            <a:off x="4660107" y="4718037"/>
            <a:ext cx="204784" cy="204784"/>
          </a:xfrm>
          <a:prstGeom prst="ellips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13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Montserrat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 Jarpa</dc:creator>
  <cp:lastModifiedBy>Ivan Jarpa</cp:lastModifiedBy>
  <cp:revision>3</cp:revision>
  <dcterms:created xsi:type="dcterms:W3CDTF">2022-11-29T15:23:09Z</dcterms:created>
  <dcterms:modified xsi:type="dcterms:W3CDTF">2022-11-29T18:03:25Z</dcterms:modified>
</cp:coreProperties>
</file>