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59" d="100"/>
          <a:sy n="159" d="100"/>
        </p:scale>
        <p:origin x="37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F096A1-A291-403B-A848-594E493507DB}" type="datetimeFigureOut">
              <a:rPr lang="es-CL" smtClean="0"/>
              <a:t>09-12-2023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C95F62A-01AE-4ED4-9710-1133BDE33063}" type="slidenum">
              <a:rPr lang="es-CL" smtClean="0"/>
              <a:t>‹#›</a:t>
            </a:fld>
            <a:endParaRPr lang="es-CL"/>
          </a:p>
        </p:txBody>
      </p:sp>
    </p:spTree>
    <p:extLst>
      <p:ext uri="{BB962C8B-B14F-4D97-AF65-F5344CB8AC3E}">
        <p14:creationId xmlns:p14="http://schemas.microsoft.com/office/powerpoint/2010/main" val="187217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F096A1-A291-403B-A848-594E493507DB}" type="datetimeFigureOut">
              <a:rPr lang="es-CL" smtClean="0"/>
              <a:t>09-12-2023</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C95F62A-01AE-4ED4-9710-1133BDE33063}" type="slidenum">
              <a:rPr lang="es-CL" smtClean="0"/>
              <a:t>‹#›</a:t>
            </a:fld>
            <a:endParaRPr lang="es-CL"/>
          </a:p>
        </p:txBody>
      </p:sp>
    </p:spTree>
    <p:extLst>
      <p:ext uri="{BB962C8B-B14F-4D97-AF65-F5344CB8AC3E}">
        <p14:creationId xmlns:p14="http://schemas.microsoft.com/office/powerpoint/2010/main" val="67274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F096A1-A291-403B-A848-594E493507DB}" type="datetimeFigureOut">
              <a:rPr lang="es-CL" smtClean="0"/>
              <a:t>09-12-2023</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C95F62A-01AE-4ED4-9710-1133BDE33063}" type="slidenum">
              <a:rPr lang="es-CL" smtClean="0"/>
              <a:t>‹#›</a:t>
            </a:fld>
            <a:endParaRPr lang="es-CL"/>
          </a:p>
        </p:txBody>
      </p:sp>
    </p:spTree>
    <p:extLst>
      <p:ext uri="{BB962C8B-B14F-4D97-AF65-F5344CB8AC3E}">
        <p14:creationId xmlns:p14="http://schemas.microsoft.com/office/powerpoint/2010/main" val="236499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096A1-A291-403B-A848-594E493507DB}" type="datetimeFigureOut">
              <a:rPr lang="es-CL" smtClean="0"/>
              <a:t>09-12-2023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C95F62A-01AE-4ED4-9710-1133BDE33063}" type="slidenum">
              <a:rPr lang="es-CL" smtClean="0"/>
              <a:t>‹#›</a:t>
            </a:fld>
            <a:endParaRPr lang="es-CL"/>
          </a:p>
        </p:txBody>
      </p:sp>
    </p:spTree>
    <p:extLst>
      <p:ext uri="{BB962C8B-B14F-4D97-AF65-F5344CB8AC3E}">
        <p14:creationId xmlns:p14="http://schemas.microsoft.com/office/powerpoint/2010/main" val="270561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096A1-A291-403B-A848-594E493507DB}" type="datetimeFigureOut">
              <a:rPr lang="es-CL" smtClean="0"/>
              <a:t>09-12-2023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C95F62A-01AE-4ED4-9710-1133BDE33063}" type="slidenum">
              <a:rPr lang="es-CL" smtClean="0"/>
              <a:t>‹#›</a:t>
            </a:fld>
            <a:endParaRPr lang="es-CL"/>
          </a:p>
        </p:txBody>
      </p:sp>
    </p:spTree>
    <p:extLst>
      <p:ext uri="{BB962C8B-B14F-4D97-AF65-F5344CB8AC3E}">
        <p14:creationId xmlns:p14="http://schemas.microsoft.com/office/powerpoint/2010/main" val="211444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EF096A1-A291-403B-A848-594E493507DB}" type="datetimeFigureOut">
              <a:rPr lang="es-CL" smtClean="0"/>
              <a:t>09-12-2023</a:t>
            </a:fld>
            <a:endParaRPr lang="es-CL"/>
          </a:p>
        </p:txBody>
      </p:sp>
      <p:sp>
        <p:nvSpPr>
          <p:cNvPr id="9" name="Footer Placeholder 8"/>
          <p:cNvSpPr>
            <a:spLocks noGrp="1"/>
          </p:cNvSpPr>
          <p:nvPr>
            <p:ph type="ftr" sz="quarter" idx="11"/>
          </p:nvPr>
        </p:nvSpPr>
        <p:spPr/>
        <p:txBody>
          <a:bodyPr/>
          <a:lstStyle/>
          <a:p>
            <a:endParaRPr lang="es-CL"/>
          </a:p>
        </p:txBody>
      </p:sp>
      <p:sp>
        <p:nvSpPr>
          <p:cNvPr id="10" name="Slide Number Placeholder 9"/>
          <p:cNvSpPr>
            <a:spLocks noGrp="1"/>
          </p:cNvSpPr>
          <p:nvPr>
            <p:ph type="sldNum" sz="quarter" idx="12"/>
          </p:nvPr>
        </p:nvSpPr>
        <p:spPr/>
        <p:txBody>
          <a:bodyPr/>
          <a:lstStyle/>
          <a:p>
            <a:fld id="{CC95F62A-01AE-4ED4-9710-1133BDE33063}" type="slidenum">
              <a:rPr lang="es-CL" smtClean="0"/>
              <a:t>‹#›</a:t>
            </a:fld>
            <a:endParaRPr lang="es-CL"/>
          </a:p>
        </p:txBody>
      </p:sp>
    </p:spTree>
    <p:extLst>
      <p:ext uri="{BB962C8B-B14F-4D97-AF65-F5344CB8AC3E}">
        <p14:creationId xmlns:p14="http://schemas.microsoft.com/office/powerpoint/2010/main" val="253084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6EF096A1-A291-403B-A848-594E493507DB}" type="datetimeFigureOut">
              <a:rPr lang="es-CL" smtClean="0"/>
              <a:t>09-12-2023</a:t>
            </a:fld>
            <a:endParaRPr lang="es-CL"/>
          </a:p>
        </p:txBody>
      </p:sp>
      <p:sp>
        <p:nvSpPr>
          <p:cNvPr id="11" name="Footer Placeholder 10"/>
          <p:cNvSpPr>
            <a:spLocks noGrp="1"/>
          </p:cNvSpPr>
          <p:nvPr>
            <p:ph type="ftr" sz="quarter" idx="11"/>
          </p:nvPr>
        </p:nvSpPr>
        <p:spPr/>
        <p:txBody>
          <a:bodyPr/>
          <a:lstStyle/>
          <a:p>
            <a:endParaRPr lang="es-CL"/>
          </a:p>
        </p:txBody>
      </p:sp>
      <p:sp>
        <p:nvSpPr>
          <p:cNvPr id="12" name="Slide Number Placeholder 11"/>
          <p:cNvSpPr>
            <a:spLocks noGrp="1"/>
          </p:cNvSpPr>
          <p:nvPr>
            <p:ph type="sldNum" sz="quarter" idx="12"/>
          </p:nvPr>
        </p:nvSpPr>
        <p:spPr/>
        <p:txBody>
          <a:bodyPr/>
          <a:lstStyle/>
          <a:p>
            <a:fld id="{CC95F62A-01AE-4ED4-9710-1133BDE33063}" type="slidenum">
              <a:rPr lang="es-CL" smtClean="0"/>
              <a:t>‹#›</a:t>
            </a:fld>
            <a:endParaRPr lang="es-CL"/>
          </a:p>
        </p:txBody>
      </p:sp>
    </p:spTree>
    <p:extLst>
      <p:ext uri="{BB962C8B-B14F-4D97-AF65-F5344CB8AC3E}">
        <p14:creationId xmlns:p14="http://schemas.microsoft.com/office/powerpoint/2010/main" val="64199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6EF096A1-A291-403B-A848-594E493507DB}" type="datetimeFigureOut">
              <a:rPr lang="es-CL" smtClean="0"/>
              <a:t>09-12-2023</a:t>
            </a:fld>
            <a:endParaRPr lang="es-CL"/>
          </a:p>
        </p:txBody>
      </p:sp>
      <p:sp>
        <p:nvSpPr>
          <p:cNvPr id="7" name="Footer Placeholder 6"/>
          <p:cNvSpPr>
            <a:spLocks noGrp="1"/>
          </p:cNvSpPr>
          <p:nvPr>
            <p:ph type="ftr" sz="quarter" idx="11"/>
          </p:nvPr>
        </p:nvSpPr>
        <p:spPr/>
        <p:txBody>
          <a:bodyPr/>
          <a:lstStyle/>
          <a:p>
            <a:endParaRPr lang="es-CL"/>
          </a:p>
        </p:txBody>
      </p:sp>
      <p:sp>
        <p:nvSpPr>
          <p:cNvPr id="8" name="Slide Number Placeholder 7"/>
          <p:cNvSpPr>
            <a:spLocks noGrp="1"/>
          </p:cNvSpPr>
          <p:nvPr>
            <p:ph type="sldNum" sz="quarter" idx="12"/>
          </p:nvPr>
        </p:nvSpPr>
        <p:spPr/>
        <p:txBody>
          <a:bodyPr/>
          <a:lstStyle/>
          <a:p>
            <a:fld id="{CC95F62A-01AE-4ED4-9710-1133BDE33063}" type="slidenum">
              <a:rPr lang="es-CL" smtClean="0"/>
              <a:t>‹#›</a:t>
            </a:fld>
            <a:endParaRPr lang="es-CL"/>
          </a:p>
        </p:txBody>
      </p:sp>
    </p:spTree>
    <p:extLst>
      <p:ext uri="{BB962C8B-B14F-4D97-AF65-F5344CB8AC3E}">
        <p14:creationId xmlns:p14="http://schemas.microsoft.com/office/powerpoint/2010/main" val="255992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EF096A1-A291-403B-A848-594E493507DB}" type="datetimeFigureOut">
              <a:rPr lang="es-CL" smtClean="0"/>
              <a:t>09-12-2023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C95F62A-01AE-4ED4-9710-1133BDE33063}" type="slidenum">
              <a:rPr lang="es-CL" smtClean="0"/>
              <a:t>‹#›</a:t>
            </a:fld>
            <a:endParaRPr lang="es-CL"/>
          </a:p>
        </p:txBody>
      </p:sp>
    </p:spTree>
    <p:extLst>
      <p:ext uri="{BB962C8B-B14F-4D97-AF65-F5344CB8AC3E}">
        <p14:creationId xmlns:p14="http://schemas.microsoft.com/office/powerpoint/2010/main" val="53523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EF096A1-A291-403B-A848-594E493507DB}" type="datetimeFigureOut">
              <a:rPr lang="es-CL" smtClean="0"/>
              <a:t>09-12-2023</a:t>
            </a:fld>
            <a:endParaRPr lang="es-CL"/>
          </a:p>
        </p:txBody>
      </p:sp>
      <p:sp>
        <p:nvSpPr>
          <p:cNvPr id="9" name="Footer Placeholder 8"/>
          <p:cNvSpPr>
            <a:spLocks noGrp="1"/>
          </p:cNvSpPr>
          <p:nvPr>
            <p:ph type="ftr" sz="quarter" idx="11"/>
          </p:nvPr>
        </p:nvSpPr>
        <p:spPr/>
        <p:txBody>
          <a:bodyPr/>
          <a:lstStyle/>
          <a:p>
            <a:endParaRPr lang="es-CL"/>
          </a:p>
        </p:txBody>
      </p:sp>
      <p:sp>
        <p:nvSpPr>
          <p:cNvPr id="10" name="Slide Number Placeholder 9"/>
          <p:cNvSpPr>
            <a:spLocks noGrp="1"/>
          </p:cNvSpPr>
          <p:nvPr>
            <p:ph type="sldNum" sz="quarter" idx="12"/>
          </p:nvPr>
        </p:nvSpPr>
        <p:spPr/>
        <p:txBody>
          <a:bodyPr/>
          <a:lstStyle/>
          <a:p>
            <a:fld id="{CC95F62A-01AE-4ED4-9710-1133BDE33063}" type="slidenum">
              <a:rPr lang="es-CL" smtClean="0"/>
              <a:t>‹#›</a:t>
            </a:fld>
            <a:endParaRPr lang="es-CL"/>
          </a:p>
        </p:txBody>
      </p:sp>
    </p:spTree>
    <p:extLst>
      <p:ext uri="{BB962C8B-B14F-4D97-AF65-F5344CB8AC3E}">
        <p14:creationId xmlns:p14="http://schemas.microsoft.com/office/powerpoint/2010/main" val="259988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EF096A1-A291-403B-A848-594E493507DB}" type="datetimeFigureOut">
              <a:rPr lang="es-CL" smtClean="0"/>
              <a:t>09-12-2023</a:t>
            </a:fld>
            <a:endParaRPr lang="es-CL"/>
          </a:p>
        </p:txBody>
      </p:sp>
      <p:sp>
        <p:nvSpPr>
          <p:cNvPr id="9" name="Footer Placeholder 8"/>
          <p:cNvSpPr>
            <a:spLocks noGrp="1"/>
          </p:cNvSpPr>
          <p:nvPr>
            <p:ph type="ftr" sz="quarter" idx="11"/>
          </p:nvPr>
        </p:nvSpPr>
        <p:spPr>
          <a:xfrm>
            <a:off x="3499101" y="6356350"/>
            <a:ext cx="5911517" cy="365125"/>
          </a:xfrm>
        </p:spPr>
        <p:txBody>
          <a:bodyPr/>
          <a:lstStyle/>
          <a:p>
            <a:endParaRPr lang="es-CL"/>
          </a:p>
        </p:txBody>
      </p:sp>
      <p:sp>
        <p:nvSpPr>
          <p:cNvPr id="10" name="Slide Number Placeholder 9"/>
          <p:cNvSpPr>
            <a:spLocks noGrp="1"/>
          </p:cNvSpPr>
          <p:nvPr>
            <p:ph type="sldNum" sz="quarter" idx="12"/>
          </p:nvPr>
        </p:nvSpPr>
        <p:spPr/>
        <p:txBody>
          <a:bodyPr/>
          <a:lstStyle/>
          <a:p>
            <a:fld id="{CC95F62A-01AE-4ED4-9710-1133BDE33063}" type="slidenum">
              <a:rPr lang="es-CL" smtClean="0"/>
              <a:t>‹#›</a:t>
            </a:fld>
            <a:endParaRPr lang="es-CL"/>
          </a:p>
        </p:txBody>
      </p:sp>
    </p:spTree>
    <p:extLst>
      <p:ext uri="{BB962C8B-B14F-4D97-AF65-F5344CB8AC3E}">
        <p14:creationId xmlns:p14="http://schemas.microsoft.com/office/powerpoint/2010/main" val="3993918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EF096A1-A291-403B-A848-594E493507DB}" type="datetimeFigureOut">
              <a:rPr lang="es-CL" smtClean="0"/>
              <a:t>09-12-2023</a:t>
            </a:fld>
            <a:endParaRPr lang="es-CL"/>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CL"/>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C95F62A-01AE-4ED4-9710-1133BDE33063}" type="slidenum">
              <a:rPr lang="es-CL" smtClean="0"/>
              <a:t>‹#›</a:t>
            </a:fld>
            <a:endParaRPr lang="es-CL"/>
          </a:p>
        </p:txBody>
      </p:sp>
    </p:spTree>
    <p:extLst>
      <p:ext uri="{BB962C8B-B14F-4D97-AF65-F5344CB8AC3E}">
        <p14:creationId xmlns:p14="http://schemas.microsoft.com/office/powerpoint/2010/main" val="708550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F2C9-9EC9-A18A-B1A9-99A2C7229AAD}"/>
              </a:ext>
            </a:extLst>
          </p:cNvPr>
          <p:cNvSpPr>
            <a:spLocks noGrp="1"/>
          </p:cNvSpPr>
          <p:nvPr>
            <p:ph type="ctrTitle"/>
          </p:nvPr>
        </p:nvSpPr>
        <p:spPr/>
        <p:txBody>
          <a:bodyPr/>
          <a:lstStyle/>
          <a:p>
            <a:r>
              <a:rPr lang="en-US" dirty="0"/>
              <a:t>Reservation System</a:t>
            </a:r>
            <a:endParaRPr lang="es-CL" dirty="0"/>
          </a:p>
        </p:txBody>
      </p:sp>
    </p:spTree>
    <p:extLst>
      <p:ext uri="{BB962C8B-B14F-4D97-AF65-F5344CB8AC3E}">
        <p14:creationId xmlns:p14="http://schemas.microsoft.com/office/powerpoint/2010/main" val="333886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1A8AA-6830-2069-481D-1277CD93CEEA}"/>
              </a:ext>
            </a:extLst>
          </p:cNvPr>
          <p:cNvSpPr>
            <a:spLocks noGrp="1"/>
          </p:cNvSpPr>
          <p:nvPr>
            <p:ph idx="1"/>
          </p:nvPr>
        </p:nvSpPr>
        <p:spPr/>
        <p:txBody>
          <a:bodyPr/>
          <a:lstStyle/>
          <a:p>
            <a:r>
              <a:rPr lang="en-US" dirty="0"/>
              <a:t>The reservation system offers a comprehensive solution for the efficient management of space reservations, whether parking lots, hotel rooms or swimming pools. It facilitates the user experience by allowing users to book the desired services faster and easier, optimizing organization and ensuring convenience. Our application improves business productivity by simplifying the booking process and ensuring a smooth experience for end users, all with a user-friendly and intuitive approach.</a:t>
            </a:r>
            <a:endParaRPr lang="es-CL" dirty="0"/>
          </a:p>
        </p:txBody>
      </p:sp>
      <p:pic>
        <p:nvPicPr>
          <p:cNvPr id="1026" name="Picture 2" descr="Reservation Icon PNG Images, Vectors Free Download - Pngtree">
            <a:extLst>
              <a:ext uri="{FF2B5EF4-FFF2-40B4-BE49-F238E27FC236}">
                <a16:creationId xmlns:a16="http://schemas.microsoft.com/office/drawing/2014/main" id="{4B573426-F413-1752-CC81-F093527E8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16" y="1709928"/>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740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D03C1-CC98-6716-DA7B-88622007FF3E}"/>
              </a:ext>
            </a:extLst>
          </p:cNvPr>
          <p:cNvSpPr>
            <a:spLocks noGrp="1"/>
          </p:cNvSpPr>
          <p:nvPr>
            <p:ph idx="1"/>
          </p:nvPr>
        </p:nvSpPr>
        <p:spPr>
          <a:xfrm>
            <a:off x="133463" y="868680"/>
            <a:ext cx="3084984" cy="5120640"/>
          </a:xfrm>
        </p:spPr>
        <p:txBody>
          <a:bodyPr/>
          <a:lstStyle/>
          <a:p>
            <a:r>
              <a:rPr lang="en-US" dirty="0"/>
              <a:t>Users can easily register by providing their basic personal data, allowing them to access the system with their unique credentials. Once inside, they will have the freedom to explore and book a wide range of available services, be it a parking space, a room or access to a swimming pool.</a:t>
            </a:r>
            <a:endParaRPr lang="es-CL" dirty="0"/>
          </a:p>
        </p:txBody>
      </p:sp>
      <p:pic>
        <p:nvPicPr>
          <p:cNvPr id="7" name="Picture 6">
            <a:extLst>
              <a:ext uri="{FF2B5EF4-FFF2-40B4-BE49-F238E27FC236}">
                <a16:creationId xmlns:a16="http://schemas.microsoft.com/office/drawing/2014/main" id="{81B9F040-A929-C66B-3842-25FF6F1C2C59}"/>
              </a:ext>
            </a:extLst>
          </p:cNvPr>
          <p:cNvPicPr>
            <a:picLocks noChangeAspect="1"/>
          </p:cNvPicPr>
          <p:nvPr/>
        </p:nvPicPr>
        <p:blipFill>
          <a:blip r:embed="rId2"/>
          <a:stretch>
            <a:fillRect/>
          </a:stretch>
        </p:blipFill>
        <p:spPr>
          <a:xfrm>
            <a:off x="4517993" y="726169"/>
            <a:ext cx="6290011" cy="5405661"/>
          </a:xfrm>
          <a:prstGeom prst="rect">
            <a:avLst/>
          </a:prstGeom>
        </p:spPr>
      </p:pic>
    </p:spTree>
    <p:extLst>
      <p:ext uri="{BB962C8B-B14F-4D97-AF65-F5344CB8AC3E}">
        <p14:creationId xmlns:p14="http://schemas.microsoft.com/office/powerpoint/2010/main" val="182617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9C3399-01C6-1F3F-CA08-734731123EA5}"/>
              </a:ext>
            </a:extLst>
          </p:cNvPr>
          <p:cNvPicPr>
            <a:picLocks noGrp="1" noChangeAspect="1"/>
          </p:cNvPicPr>
          <p:nvPr>
            <p:ph idx="1"/>
          </p:nvPr>
        </p:nvPicPr>
        <p:blipFill>
          <a:blip r:embed="rId2"/>
          <a:stretch>
            <a:fillRect/>
          </a:stretch>
        </p:blipFill>
        <p:spPr>
          <a:xfrm>
            <a:off x="5669876" y="863600"/>
            <a:ext cx="3712924" cy="5121275"/>
          </a:xfrm>
        </p:spPr>
      </p:pic>
      <p:sp>
        <p:nvSpPr>
          <p:cNvPr id="8" name="Content Placeholder 3">
            <a:extLst>
              <a:ext uri="{FF2B5EF4-FFF2-40B4-BE49-F238E27FC236}">
                <a16:creationId xmlns:a16="http://schemas.microsoft.com/office/drawing/2014/main" id="{C432269D-8F73-55E3-E495-BE5880C01F83}"/>
              </a:ext>
            </a:extLst>
          </p:cNvPr>
          <p:cNvSpPr txBox="1">
            <a:spLocks/>
          </p:cNvSpPr>
          <p:nvPr/>
        </p:nvSpPr>
        <p:spPr>
          <a:xfrm>
            <a:off x="103384" y="868680"/>
            <a:ext cx="3145142"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a:t>To register in the reservation system, simply fill in the registration form with your first name, last name, username, password, city, country and choose a user category. Once you have entered these data, click on the "Register" button to create your account.</a:t>
            </a:r>
            <a:endParaRPr lang="es-CL" dirty="0"/>
          </a:p>
        </p:txBody>
      </p:sp>
    </p:spTree>
    <p:extLst>
      <p:ext uri="{BB962C8B-B14F-4D97-AF65-F5344CB8AC3E}">
        <p14:creationId xmlns:p14="http://schemas.microsoft.com/office/powerpoint/2010/main" val="286555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A961E8-7885-3B34-69BF-78DC8810C83D}"/>
              </a:ext>
            </a:extLst>
          </p:cNvPr>
          <p:cNvPicPr>
            <a:picLocks noChangeAspect="1"/>
          </p:cNvPicPr>
          <p:nvPr/>
        </p:nvPicPr>
        <p:blipFill>
          <a:blip r:embed="rId2"/>
          <a:stretch>
            <a:fillRect/>
          </a:stretch>
        </p:blipFill>
        <p:spPr>
          <a:xfrm>
            <a:off x="4692315" y="788603"/>
            <a:ext cx="5735599" cy="5280794"/>
          </a:xfrm>
          <a:prstGeom prst="rect">
            <a:avLst/>
          </a:prstGeom>
        </p:spPr>
      </p:pic>
      <p:sp>
        <p:nvSpPr>
          <p:cNvPr id="4" name="Content Placeholder 3">
            <a:extLst>
              <a:ext uri="{FF2B5EF4-FFF2-40B4-BE49-F238E27FC236}">
                <a16:creationId xmlns:a16="http://schemas.microsoft.com/office/drawing/2014/main" id="{219008F5-6119-C139-E070-3735DDCBB677}"/>
              </a:ext>
            </a:extLst>
          </p:cNvPr>
          <p:cNvSpPr>
            <a:spLocks noGrp="1"/>
          </p:cNvSpPr>
          <p:nvPr>
            <p:ph idx="1"/>
          </p:nvPr>
        </p:nvSpPr>
        <p:spPr>
          <a:xfrm>
            <a:off x="103384" y="868680"/>
            <a:ext cx="3145142" cy="5120640"/>
          </a:xfrm>
        </p:spPr>
        <p:txBody>
          <a:bodyPr/>
          <a:lstStyle/>
          <a:p>
            <a:r>
              <a:rPr lang="en-US" dirty="0"/>
              <a:t>Once registered, log in with your username and password. On the main page, you will be able to select your preferred booking option: parking, rooms or swimming pool. Then choose the zone (A, B, C or D), the number of rooms desired and the start and end dates of your reservation. </a:t>
            </a:r>
            <a:endParaRPr lang="es-CL" dirty="0"/>
          </a:p>
        </p:txBody>
      </p:sp>
    </p:spTree>
    <p:extLst>
      <p:ext uri="{BB962C8B-B14F-4D97-AF65-F5344CB8AC3E}">
        <p14:creationId xmlns:p14="http://schemas.microsoft.com/office/powerpoint/2010/main" val="298660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714E3-44A5-9452-24C8-F7BCB3843732}"/>
              </a:ext>
            </a:extLst>
          </p:cNvPr>
          <p:cNvSpPr>
            <a:spLocks noGrp="1"/>
          </p:cNvSpPr>
          <p:nvPr>
            <p:ph idx="1"/>
          </p:nvPr>
        </p:nvSpPr>
        <p:spPr>
          <a:xfrm>
            <a:off x="3869268" y="864108"/>
            <a:ext cx="4594948" cy="3346945"/>
          </a:xfrm>
        </p:spPr>
        <p:txBody>
          <a:bodyPr/>
          <a:lstStyle/>
          <a:p>
            <a:pPr marL="0" indent="0">
              <a:buNone/>
            </a:pPr>
            <a:r>
              <a:rPr lang="en-US" dirty="0"/>
              <a:t>The files are in order:</a:t>
            </a:r>
          </a:p>
          <a:p>
            <a:pPr marL="457200" indent="-457200">
              <a:buFont typeface="+mj-lt"/>
              <a:buAutoNum type="arabicPeriod"/>
            </a:pPr>
            <a:r>
              <a:rPr lang="en-US" dirty="0"/>
              <a:t>the database is created,</a:t>
            </a:r>
          </a:p>
          <a:p>
            <a:pPr marL="457200" indent="-457200">
              <a:buFont typeface="+mj-lt"/>
              <a:buAutoNum type="arabicPeriod"/>
            </a:pPr>
            <a:r>
              <a:rPr lang="en-US" dirty="0"/>
              <a:t>insert the data in all tables,</a:t>
            </a:r>
          </a:p>
          <a:p>
            <a:pPr marL="457200" indent="-457200">
              <a:buFont typeface="+mj-lt"/>
              <a:buAutoNum type="arabicPeriod"/>
            </a:pPr>
            <a:r>
              <a:rPr lang="en-US" dirty="0"/>
              <a:t>different Store Procedures are created to handle the data.</a:t>
            </a:r>
          </a:p>
          <a:p>
            <a:pPr marL="457200" indent="-457200">
              <a:buFont typeface="+mj-lt"/>
              <a:buAutoNum type="arabicPeriod"/>
            </a:pPr>
            <a:r>
              <a:rPr lang="en-US" dirty="0"/>
              <a:t>different tests are performed on the database.</a:t>
            </a:r>
            <a:endParaRPr lang="es-CL" dirty="0"/>
          </a:p>
        </p:txBody>
      </p:sp>
      <p:pic>
        <p:nvPicPr>
          <p:cNvPr id="2050" name="Picture 2" descr="Hotel Booking Portal - Hotel Booking Software - Hotel Booking System">
            <a:extLst>
              <a:ext uri="{FF2B5EF4-FFF2-40B4-BE49-F238E27FC236}">
                <a16:creationId xmlns:a16="http://schemas.microsoft.com/office/drawing/2014/main" id="{544B9A6F-B4D8-74C6-1612-E9FF57CEE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2016041"/>
            <a:ext cx="2825917" cy="28259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7C21A5A-2F44-DF62-E2AC-8CE665F62F64}"/>
              </a:ext>
            </a:extLst>
          </p:cNvPr>
          <p:cNvPicPr>
            <a:picLocks noChangeAspect="1"/>
          </p:cNvPicPr>
          <p:nvPr/>
        </p:nvPicPr>
        <p:blipFill>
          <a:blip r:embed="rId3"/>
          <a:stretch>
            <a:fillRect/>
          </a:stretch>
        </p:blipFill>
        <p:spPr>
          <a:xfrm>
            <a:off x="8807526" y="864108"/>
            <a:ext cx="2419688" cy="1352739"/>
          </a:xfrm>
          <a:prstGeom prst="rect">
            <a:avLst/>
          </a:prstGeom>
        </p:spPr>
      </p:pic>
      <p:pic>
        <p:nvPicPr>
          <p:cNvPr id="7" name="Picture 6">
            <a:extLst>
              <a:ext uri="{FF2B5EF4-FFF2-40B4-BE49-F238E27FC236}">
                <a16:creationId xmlns:a16="http://schemas.microsoft.com/office/drawing/2014/main" id="{C01365E9-453F-434A-CCA3-87F226227289}"/>
              </a:ext>
            </a:extLst>
          </p:cNvPr>
          <p:cNvPicPr>
            <a:picLocks noChangeAspect="1"/>
          </p:cNvPicPr>
          <p:nvPr/>
        </p:nvPicPr>
        <p:blipFill>
          <a:blip r:embed="rId4"/>
          <a:stretch>
            <a:fillRect/>
          </a:stretch>
        </p:blipFill>
        <p:spPr>
          <a:xfrm>
            <a:off x="3916759" y="4357393"/>
            <a:ext cx="7220218" cy="1627355"/>
          </a:xfrm>
          <a:prstGeom prst="rect">
            <a:avLst/>
          </a:prstGeom>
        </p:spPr>
      </p:pic>
    </p:spTree>
    <p:extLst>
      <p:ext uri="{BB962C8B-B14F-4D97-AF65-F5344CB8AC3E}">
        <p14:creationId xmlns:p14="http://schemas.microsoft.com/office/powerpoint/2010/main" val="240359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F9DD5-E186-A98F-E4D2-144C77854930}"/>
              </a:ext>
            </a:extLst>
          </p:cNvPr>
          <p:cNvSpPr>
            <a:spLocks noGrp="1"/>
          </p:cNvSpPr>
          <p:nvPr>
            <p:ph idx="1"/>
          </p:nvPr>
        </p:nvSpPr>
        <p:spPr>
          <a:xfrm>
            <a:off x="3501189" y="864108"/>
            <a:ext cx="4944979" cy="5120640"/>
          </a:xfrm>
        </p:spPr>
        <p:txBody>
          <a:bodyPr>
            <a:normAutofit fontScale="77500" lnSpcReduction="20000"/>
          </a:bodyPr>
          <a:lstStyle/>
          <a:p>
            <a:r>
              <a:rPr lang="en-US" dirty="0" err="1"/>
              <a:t>CreateUser</a:t>
            </a:r>
            <a:r>
              <a:rPr lang="en-US" dirty="0"/>
              <a:t>: This procedure creates a new user in the database. It checks if the user already exists and, if not, adds a new record with details such as first name, last name, username, password, city and category.</a:t>
            </a:r>
          </a:p>
          <a:p>
            <a:r>
              <a:rPr lang="en-US" dirty="0" err="1"/>
              <a:t>AuthenticateUser</a:t>
            </a:r>
            <a:r>
              <a:rPr lang="en-US" dirty="0"/>
              <a:t>: This procedure authenticates users at the time of login. It verifies the credentials provided by the user (username and password) with the database records.</a:t>
            </a:r>
          </a:p>
          <a:p>
            <a:r>
              <a:rPr lang="en-US" dirty="0"/>
              <a:t>Reservation: Allows space reservations (parking, rooms or pool). Checks availability on the specified dates and, if the space is available, makes the reservation.</a:t>
            </a:r>
          </a:p>
          <a:p>
            <a:r>
              <a:rPr lang="en-US" dirty="0" err="1"/>
              <a:t>ParkingStatusUpdate</a:t>
            </a:r>
            <a:r>
              <a:rPr lang="en-US" dirty="0"/>
              <a:t>: Updates the status of a parking reservation. Verifies that the user has permission to modify the reservation and updates the reservation details according to the parameters provided.</a:t>
            </a:r>
          </a:p>
          <a:p>
            <a:r>
              <a:rPr lang="en-US" dirty="0" err="1"/>
              <a:t>DeleteReservation</a:t>
            </a:r>
            <a:r>
              <a:rPr lang="en-US" dirty="0"/>
              <a:t>: Allows deleting a specific reservation after verifying that the user has the permission to delete it.</a:t>
            </a:r>
          </a:p>
          <a:p>
            <a:r>
              <a:rPr lang="en-US" dirty="0" err="1"/>
              <a:t>ShowReservationData</a:t>
            </a:r>
            <a:r>
              <a:rPr lang="en-US" dirty="0"/>
              <a:t>: Retrieves detailed information about reservations made, including the associated user, the reserved location (parking, room or pool), the employee involved, the reservation status and the start and end dates.</a:t>
            </a:r>
            <a:endParaRPr lang="es-CL" dirty="0"/>
          </a:p>
        </p:txBody>
      </p:sp>
      <p:pic>
        <p:nvPicPr>
          <p:cNvPr id="5" name="Picture 4">
            <a:extLst>
              <a:ext uri="{FF2B5EF4-FFF2-40B4-BE49-F238E27FC236}">
                <a16:creationId xmlns:a16="http://schemas.microsoft.com/office/drawing/2014/main" id="{00C25F72-B6A6-9A66-F80E-C3C1ECB595C1}"/>
              </a:ext>
            </a:extLst>
          </p:cNvPr>
          <p:cNvPicPr>
            <a:picLocks noChangeAspect="1"/>
          </p:cNvPicPr>
          <p:nvPr/>
        </p:nvPicPr>
        <p:blipFill>
          <a:blip r:embed="rId2"/>
          <a:stretch>
            <a:fillRect/>
          </a:stretch>
        </p:blipFill>
        <p:spPr>
          <a:xfrm>
            <a:off x="414925" y="2357288"/>
            <a:ext cx="2362530" cy="2143424"/>
          </a:xfrm>
          <a:prstGeom prst="rect">
            <a:avLst/>
          </a:prstGeom>
        </p:spPr>
      </p:pic>
      <p:pic>
        <p:nvPicPr>
          <p:cNvPr id="7" name="Picture 6">
            <a:extLst>
              <a:ext uri="{FF2B5EF4-FFF2-40B4-BE49-F238E27FC236}">
                <a16:creationId xmlns:a16="http://schemas.microsoft.com/office/drawing/2014/main" id="{E4924017-7A82-E63E-FB34-EE4CABD1E0B2}"/>
              </a:ext>
            </a:extLst>
          </p:cNvPr>
          <p:cNvPicPr>
            <a:picLocks noChangeAspect="1"/>
          </p:cNvPicPr>
          <p:nvPr/>
        </p:nvPicPr>
        <p:blipFill>
          <a:blip r:embed="rId3"/>
          <a:stretch>
            <a:fillRect/>
          </a:stretch>
        </p:blipFill>
        <p:spPr>
          <a:xfrm>
            <a:off x="8948249" y="864108"/>
            <a:ext cx="2236219" cy="5071311"/>
          </a:xfrm>
          <a:prstGeom prst="rect">
            <a:avLst/>
          </a:prstGeom>
        </p:spPr>
      </p:pic>
    </p:spTree>
    <p:extLst>
      <p:ext uri="{BB962C8B-B14F-4D97-AF65-F5344CB8AC3E}">
        <p14:creationId xmlns:p14="http://schemas.microsoft.com/office/powerpoint/2010/main" val="69783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583D-7AC2-97BA-BFCD-7D665F3A576C}"/>
              </a:ext>
            </a:extLst>
          </p:cNvPr>
          <p:cNvSpPr>
            <a:spLocks noGrp="1"/>
          </p:cNvSpPr>
          <p:nvPr>
            <p:ph type="title"/>
          </p:nvPr>
        </p:nvSpPr>
        <p:spPr/>
        <p:txBody>
          <a:bodyPr>
            <a:normAutofit/>
          </a:bodyPr>
          <a:lstStyle/>
          <a:p>
            <a:pPr algn="just"/>
            <a:r>
              <a:rPr lang="en-US" sz="2400" dirty="0"/>
              <a:t>Finally, use the TEST queries file to test the different queries and ways to make a CRUD in the database.</a:t>
            </a:r>
            <a:endParaRPr lang="es-CL" sz="2400" dirty="0"/>
          </a:p>
        </p:txBody>
      </p:sp>
      <p:pic>
        <p:nvPicPr>
          <p:cNvPr id="5" name="Content Placeholder 4">
            <a:extLst>
              <a:ext uri="{FF2B5EF4-FFF2-40B4-BE49-F238E27FC236}">
                <a16:creationId xmlns:a16="http://schemas.microsoft.com/office/drawing/2014/main" id="{1D970AC8-EAFB-7998-199E-B3B9DA7AE9F5}"/>
              </a:ext>
            </a:extLst>
          </p:cNvPr>
          <p:cNvPicPr>
            <a:picLocks noGrp="1" noChangeAspect="1"/>
          </p:cNvPicPr>
          <p:nvPr>
            <p:ph idx="1"/>
          </p:nvPr>
        </p:nvPicPr>
        <p:blipFill>
          <a:blip r:embed="rId2"/>
          <a:stretch>
            <a:fillRect/>
          </a:stretch>
        </p:blipFill>
        <p:spPr>
          <a:xfrm>
            <a:off x="3868738" y="1817067"/>
            <a:ext cx="7315200" cy="3214341"/>
          </a:xfrm>
        </p:spPr>
      </p:pic>
    </p:spTree>
    <p:extLst>
      <p:ext uri="{BB962C8B-B14F-4D97-AF65-F5344CB8AC3E}">
        <p14:creationId xmlns:p14="http://schemas.microsoft.com/office/powerpoint/2010/main" val="244110529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33</TotalTime>
  <Words>500</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Wingdings 2</vt:lpstr>
      <vt:lpstr>Frame</vt:lpstr>
      <vt:lpstr>Reservation System</vt:lpstr>
      <vt:lpstr>PowerPoint Presentation</vt:lpstr>
      <vt:lpstr>PowerPoint Presentation</vt:lpstr>
      <vt:lpstr>PowerPoint Presentation</vt:lpstr>
      <vt:lpstr>PowerPoint Presentation</vt:lpstr>
      <vt:lpstr>PowerPoint Presentation</vt:lpstr>
      <vt:lpstr>PowerPoint Presentation</vt:lpstr>
      <vt:lpstr>Finally, use the TEST queries file to test the different queries and ways to make a CRUD in the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Reservation System</dc:title>
  <dc:creator>Ivan Jarpa Riquelme</dc:creator>
  <cp:lastModifiedBy>Ivan Jarpa Riquelme</cp:lastModifiedBy>
  <cp:revision>1</cp:revision>
  <dcterms:created xsi:type="dcterms:W3CDTF">2023-12-10T00:33:09Z</dcterms:created>
  <dcterms:modified xsi:type="dcterms:W3CDTF">2023-12-10T01:06:27Z</dcterms:modified>
</cp:coreProperties>
</file>