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030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37"/>
    <a:srgbClr val="060606"/>
    <a:srgbClr val="333439"/>
    <a:srgbClr val="15151D"/>
    <a:srgbClr val="37393F"/>
    <a:srgbClr val="494D6F"/>
    <a:srgbClr val="26C5F3"/>
    <a:srgbClr val="855DF7"/>
    <a:srgbClr val="702B9E"/>
    <a:srgbClr val="4E2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775" y="1197187"/>
            <a:ext cx="977265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775" y="3842174"/>
            <a:ext cx="977265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4737" y="389467"/>
            <a:ext cx="2809637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826" y="389467"/>
            <a:ext cx="826603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9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3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39" y="1823721"/>
            <a:ext cx="11238548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039" y="4895428"/>
            <a:ext cx="11238548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826" y="1947333"/>
            <a:ext cx="553783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6539" y="1947333"/>
            <a:ext cx="553783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6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23" y="389467"/>
            <a:ext cx="11238548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7524" y="1793241"/>
            <a:ext cx="5512385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524" y="2672080"/>
            <a:ext cx="551238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6539" y="1793241"/>
            <a:ext cx="5539532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6539" y="2672080"/>
            <a:ext cx="553953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6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24" y="487680"/>
            <a:ext cx="420257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532" y="1053254"/>
            <a:ext cx="6596539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524" y="2194560"/>
            <a:ext cx="420257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24" y="487680"/>
            <a:ext cx="4202578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9532" y="1053254"/>
            <a:ext cx="6596539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524" y="2194560"/>
            <a:ext cx="4202578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5826" y="389467"/>
            <a:ext cx="11238548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826" y="1947333"/>
            <a:ext cx="11238548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5826" y="6780107"/>
            <a:ext cx="293179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EE38-F321-42E3-B680-75EA23EB65A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6254" y="6780107"/>
            <a:ext cx="439769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2579" y="6780107"/>
            <a:ext cx="293179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333439"/>
            </a:gs>
            <a:gs pos="0">
              <a:srgbClr val="37393F"/>
            </a:gs>
            <a:gs pos="100000">
              <a:srgbClr val="15151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72141E7-1750-6E5A-616F-BEFC7DF254F6}"/>
              </a:ext>
            </a:extLst>
          </p:cNvPr>
          <p:cNvSpPr/>
          <p:nvPr/>
        </p:nvSpPr>
        <p:spPr>
          <a:xfrm>
            <a:off x="163153" y="196370"/>
            <a:ext cx="2221153" cy="2221153"/>
          </a:xfrm>
          <a:prstGeom prst="ellipse">
            <a:avLst/>
          </a:prstGeom>
          <a:solidFill>
            <a:srgbClr val="29293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138685-D66F-8F68-3E19-1FD5D650E531}"/>
              </a:ext>
            </a:extLst>
          </p:cNvPr>
          <p:cNvSpPr/>
          <p:nvPr/>
        </p:nvSpPr>
        <p:spPr>
          <a:xfrm>
            <a:off x="325729" y="358946"/>
            <a:ext cx="1896003" cy="1896003"/>
          </a:xfrm>
          <a:prstGeom prst="ellipse">
            <a:avLst/>
          </a:prstGeom>
          <a:solidFill>
            <a:srgbClr val="29293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3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CE606E-FDCB-0F66-C8C6-A723386C5B9A}"/>
              </a:ext>
            </a:extLst>
          </p:cNvPr>
          <p:cNvSpPr/>
          <p:nvPr/>
        </p:nvSpPr>
        <p:spPr>
          <a:xfrm>
            <a:off x="2566338" y="157458"/>
            <a:ext cx="10281253" cy="6992372"/>
          </a:xfrm>
          <a:prstGeom prst="roundRect">
            <a:avLst>
              <a:gd name="adj" fmla="val 1086"/>
            </a:avLst>
          </a:prstGeom>
          <a:gradFill flip="none" rotWithShape="1">
            <a:gsLst>
              <a:gs pos="0">
                <a:srgbClr val="37393F"/>
              </a:gs>
              <a:gs pos="100000">
                <a:srgbClr val="15151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38100" dir="600000" algn="l" rotWithShape="0">
              <a:prstClr val="black">
                <a:alpha val="81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366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Jarpa</dc:creator>
  <cp:lastModifiedBy>Ivan Jarpa</cp:lastModifiedBy>
  <cp:revision>2</cp:revision>
  <dcterms:created xsi:type="dcterms:W3CDTF">2023-01-21T18:31:16Z</dcterms:created>
  <dcterms:modified xsi:type="dcterms:W3CDTF">2023-04-01T23:31:58Z</dcterms:modified>
</cp:coreProperties>
</file>