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01115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D6F"/>
    <a:srgbClr val="26C5F3"/>
    <a:srgbClr val="855DF7"/>
    <a:srgbClr val="702B9E"/>
    <a:srgbClr val="4E2C70"/>
    <a:srgbClr val="2B2D42"/>
    <a:srgbClr val="264653"/>
    <a:srgbClr val="4591F7"/>
    <a:srgbClr val="2A9D8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394" y="1197187"/>
            <a:ext cx="9758363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6394" y="3842174"/>
            <a:ext cx="9758363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EE38-F321-42E3-B680-75EA23EB65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E501-FAAC-40BC-8F2B-FF7FC001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7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EE38-F321-42E3-B680-75EA23EB65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E501-FAAC-40BC-8F2B-FF7FC001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9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11104" y="389467"/>
            <a:ext cx="2805529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517" y="389467"/>
            <a:ext cx="8253948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EE38-F321-42E3-B680-75EA23EB65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E501-FAAC-40BC-8F2B-FF7FC001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4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EE38-F321-42E3-B680-75EA23EB65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E501-FAAC-40BC-8F2B-FF7FC001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4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40" y="1823721"/>
            <a:ext cx="11222117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740" y="4895428"/>
            <a:ext cx="11222117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EE38-F321-42E3-B680-75EA23EB65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E501-FAAC-40BC-8F2B-FF7FC001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516" y="1947333"/>
            <a:ext cx="5529739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6895" y="1947333"/>
            <a:ext cx="5529739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EE38-F321-42E3-B680-75EA23EB65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E501-FAAC-40BC-8F2B-FF7FC001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11" y="389467"/>
            <a:ext cx="11222117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212" y="1793241"/>
            <a:ext cx="5504326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212" y="2672080"/>
            <a:ext cx="550432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6895" y="1793241"/>
            <a:ext cx="5531433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6895" y="2672080"/>
            <a:ext cx="553143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EE38-F321-42E3-B680-75EA23EB65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E501-FAAC-40BC-8F2B-FF7FC001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EE38-F321-42E3-B680-75EA23EB65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E501-FAAC-40BC-8F2B-FF7FC001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9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EE38-F321-42E3-B680-75EA23EB65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E501-FAAC-40BC-8F2B-FF7FC001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1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12" y="487680"/>
            <a:ext cx="419643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1433" y="1053254"/>
            <a:ext cx="6586895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212" y="2194560"/>
            <a:ext cx="419643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EE38-F321-42E3-B680-75EA23EB65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E501-FAAC-40BC-8F2B-FF7FC001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2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212" y="487680"/>
            <a:ext cx="419643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1433" y="1053254"/>
            <a:ext cx="6586895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212" y="2194560"/>
            <a:ext cx="419643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EE38-F321-42E3-B680-75EA23EB65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E501-FAAC-40BC-8F2B-FF7FC001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3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517" y="389467"/>
            <a:ext cx="11222117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517" y="1947333"/>
            <a:ext cx="11222117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516" y="6780107"/>
            <a:ext cx="2927509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1EE38-F321-42E3-B680-75EA23EB65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9944" y="6780107"/>
            <a:ext cx="439126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9125" y="6780107"/>
            <a:ext cx="2927509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E501-FAAC-40BC-8F2B-FF7FC0011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7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D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BD8E0A-6AB3-E367-C854-AFC55D49AE02}"/>
              </a:ext>
            </a:extLst>
          </p:cNvPr>
          <p:cNvSpPr/>
          <p:nvPr/>
        </p:nvSpPr>
        <p:spPr>
          <a:xfrm>
            <a:off x="2061661" y="95442"/>
            <a:ext cx="10859509" cy="527128"/>
          </a:xfrm>
          <a:prstGeom prst="rect">
            <a:avLst/>
          </a:prstGeom>
          <a:solidFill>
            <a:srgbClr val="4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FDF87E-D890-6E9D-1187-2949A54308D5}"/>
              </a:ext>
            </a:extLst>
          </p:cNvPr>
          <p:cNvSpPr/>
          <p:nvPr/>
        </p:nvSpPr>
        <p:spPr>
          <a:xfrm>
            <a:off x="252316" y="95442"/>
            <a:ext cx="1893231" cy="7132209"/>
          </a:xfrm>
          <a:prstGeom prst="roundRect">
            <a:avLst>
              <a:gd name="adj" fmla="val 3649"/>
            </a:avLst>
          </a:prstGeom>
          <a:gradFill>
            <a:gsLst>
              <a:gs pos="100000">
                <a:srgbClr val="26C5F3"/>
              </a:gs>
              <a:gs pos="71000">
                <a:srgbClr val="855DF7"/>
              </a:gs>
              <a:gs pos="0">
                <a:srgbClr val="4E2C70"/>
              </a:gs>
              <a:gs pos="31000">
                <a:srgbClr val="702B9E"/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5E94F7-5A90-8EF7-B8C4-9303A809C0CE}"/>
              </a:ext>
            </a:extLst>
          </p:cNvPr>
          <p:cNvSpPr/>
          <p:nvPr/>
        </p:nvSpPr>
        <p:spPr>
          <a:xfrm>
            <a:off x="2277358" y="755724"/>
            <a:ext cx="5220000" cy="2840476"/>
          </a:xfrm>
          <a:prstGeom prst="roundRect">
            <a:avLst>
              <a:gd name="adj" fmla="val 1313"/>
            </a:avLst>
          </a:prstGeom>
          <a:solidFill>
            <a:srgbClr val="4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2141E7-1750-6E5A-616F-BEFC7DF254F6}"/>
              </a:ext>
            </a:extLst>
          </p:cNvPr>
          <p:cNvSpPr/>
          <p:nvPr/>
        </p:nvSpPr>
        <p:spPr>
          <a:xfrm>
            <a:off x="89979" y="384248"/>
            <a:ext cx="2217906" cy="2217906"/>
          </a:xfrm>
          <a:prstGeom prst="ellipse">
            <a:avLst/>
          </a:prstGeom>
          <a:solidFill>
            <a:srgbClr val="F5F5F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138685-D66F-8F68-3E19-1FD5D650E531}"/>
              </a:ext>
            </a:extLst>
          </p:cNvPr>
          <p:cNvSpPr/>
          <p:nvPr/>
        </p:nvSpPr>
        <p:spPr>
          <a:xfrm>
            <a:off x="252317" y="546586"/>
            <a:ext cx="1893231" cy="1893231"/>
          </a:xfrm>
          <a:prstGeom prst="ellipse">
            <a:avLst/>
          </a:prstGeom>
          <a:solidFill>
            <a:srgbClr val="F5F5F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A47A68-7BD0-B58C-33E5-E49E80C57DEB}"/>
              </a:ext>
            </a:extLst>
          </p:cNvPr>
          <p:cNvSpPr/>
          <p:nvPr/>
        </p:nvSpPr>
        <p:spPr>
          <a:xfrm>
            <a:off x="7701170" y="755724"/>
            <a:ext cx="5220000" cy="2840476"/>
          </a:xfrm>
          <a:prstGeom prst="roundRect">
            <a:avLst>
              <a:gd name="adj" fmla="val 1313"/>
            </a:avLst>
          </a:prstGeom>
          <a:solidFill>
            <a:srgbClr val="4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9C12FD-BDBB-1538-E38F-5D4F7DE458B7}"/>
              </a:ext>
            </a:extLst>
          </p:cNvPr>
          <p:cNvSpPr/>
          <p:nvPr/>
        </p:nvSpPr>
        <p:spPr>
          <a:xfrm>
            <a:off x="2271415" y="3719000"/>
            <a:ext cx="7072610" cy="3500758"/>
          </a:xfrm>
          <a:prstGeom prst="roundRect">
            <a:avLst>
              <a:gd name="adj" fmla="val 1313"/>
            </a:avLst>
          </a:prstGeom>
          <a:solidFill>
            <a:srgbClr val="4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6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Jarpa</dc:creator>
  <cp:lastModifiedBy>Ivan Jarpa</cp:lastModifiedBy>
  <cp:revision>1</cp:revision>
  <dcterms:created xsi:type="dcterms:W3CDTF">2023-01-21T18:31:16Z</dcterms:created>
  <dcterms:modified xsi:type="dcterms:W3CDTF">2023-01-21T20:47:47Z</dcterms:modified>
</cp:coreProperties>
</file>