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7" r:id="rId2"/>
    <p:sldId id="258" r:id="rId3"/>
  </p:sldIdLst>
  <p:sldSz cx="18288000" cy="1524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5A77"/>
    <a:srgbClr val="778DA9"/>
    <a:srgbClr val="E0E1DD"/>
    <a:srgbClr val="8E3BF3"/>
    <a:srgbClr val="AE44F6"/>
    <a:srgbClr val="EF7DDF"/>
    <a:srgbClr val="560BAD"/>
    <a:srgbClr val="B5179E"/>
    <a:srgbClr val="7209B7"/>
    <a:srgbClr val="0A6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18288004" cy="1524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4610102" cy="152400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0477" y="2494140"/>
            <a:ext cx="13187362" cy="5305778"/>
          </a:xfrm>
        </p:spPr>
        <p:txBody>
          <a:bodyPr anchor="b">
            <a:norm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0477" y="8004529"/>
            <a:ext cx="13187362" cy="3679471"/>
          </a:xfrm>
        </p:spPr>
        <p:txBody>
          <a:bodyPr>
            <a:normAutofit/>
          </a:bodyPr>
          <a:lstStyle>
            <a:lvl1pPr marL="0" indent="0" algn="l">
              <a:buNone/>
              <a:defRPr sz="4000" cap="all" baseline="0">
                <a:solidFill>
                  <a:schemeClr val="tx2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02104" y="12022672"/>
            <a:ext cx="4114800" cy="811389"/>
          </a:xfrm>
        </p:spPr>
        <p:txBody>
          <a:bodyPr/>
          <a:lstStyle/>
          <a:p>
            <a:fld id="{88D38747-4367-4BD2-8D51-C97E202738E2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00475" y="12022672"/>
            <a:ext cx="7687330" cy="8113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31207" y="12022668"/>
            <a:ext cx="1156634" cy="811389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7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9565923"/>
            <a:ext cx="14868532" cy="1820789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2116" y="1347613"/>
            <a:ext cx="14868532" cy="7332840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8" y="11386711"/>
            <a:ext cx="14866288" cy="1516604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979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86" y="1354667"/>
            <a:ext cx="14858932" cy="7620000"/>
          </a:xfrm>
        </p:spPr>
        <p:txBody>
          <a:bodyPr anchor="ctr">
            <a:norm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9821334"/>
            <a:ext cx="14856688" cy="3047998"/>
          </a:xfrm>
        </p:spPr>
        <p:txBody>
          <a:bodyPr anchor="ctr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70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1354668"/>
            <a:ext cx="13954128" cy="6107620"/>
          </a:xfrm>
        </p:spPr>
        <p:txBody>
          <a:bodyPr anchor="ctr">
            <a:norm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8" y="7479016"/>
            <a:ext cx="13128448" cy="1219929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9577598"/>
            <a:ext cx="14859004" cy="3309991"/>
          </a:xfrm>
        </p:spPr>
        <p:txBody>
          <a:bodyPr anchor="ctr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393158" y="1596573"/>
            <a:ext cx="914400" cy="129950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634946" y="6144382"/>
            <a:ext cx="914400" cy="129950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6165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4742316"/>
            <a:ext cx="14859002" cy="5581856"/>
          </a:xfrm>
        </p:spPr>
        <p:txBody>
          <a:bodyPr anchor="b">
            <a:norm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7" y="10350345"/>
            <a:ext cx="14856758" cy="2534764"/>
          </a:xfrm>
        </p:spPr>
        <p:txBody>
          <a:bodyPr anchor="t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282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12121" y="1354667"/>
            <a:ext cx="14858998" cy="42333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712116" y="5943251"/>
            <a:ext cx="4795348" cy="15240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000" b="0" cap="all" baseline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12118" y="7467251"/>
            <a:ext cx="4792864" cy="5402080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2151" y="5950300"/>
            <a:ext cx="4776578" cy="15240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000" b="0" cap="all" baseline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72150" y="7474300"/>
            <a:ext cx="4777916" cy="5402080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664" y="5943251"/>
            <a:ext cx="4792452" cy="15240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000" b="0" cap="all" baseline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8664" y="7467251"/>
            <a:ext cx="4792452" cy="5402080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925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12119" y="1354667"/>
            <a:ext cx="14858998" cy="42333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712120" y="9787991"/>
            <a:ext cx="4792860" cy="128058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000" b="0" cap="all" baseline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712120" y="5926662"/>
            <a:ext cx="4792860" cy="338666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6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12120" y="11068577"/>
            <a:ext cx="4792860" cy="1817429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3580" y="9787991"/>
            <a:ext cx="4800600" cy="128058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000" b="0" cap="all" baseline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33581" y="5926662"/>
            <a:ext cx="4798410" cy="338666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6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31390" y="11068571"/>
            <a:ext cx="4800600" cy="1800760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852" y="9787989"/>
            <a:ext cx="4786112" cy="128058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000" b="0" cap="all" baseline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778665" y="5926662"/>
            <a:ext cx="4792454" cy="338666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6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8664" y="11068568"/>
            <a:ext cx="4792452" cy="1800767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270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03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63602" y="1354668"/>
            <a:ext cx="3007516" cy="11514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2115" y="1354668"/>
            <a:ext cx="11622886" cy="11514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9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712121" y="1374485"/>
            <a:ext cx="14858998" cy="32857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712121" y="4998860"/>
            <a:ext cx="14858998" cy="7870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11185382" y="13073950"/>
            <a:ext cx="4114800" cy="811389"/>
          </a:xfrm>
        </p:spPr>
        <p:txBody>
          <a:bodyPr/>
          <a:lstStyle/>
          <a:p>
            <a:fld id="{73C55A3C-5767-4844-A0A3-83778C2E5409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12118" y="13073948"/>
            <a:ext cx="9358964" cy="8113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14483" y="13073946"/>
            <a:ext cx="1156634" cy="8113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4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3153839"/>
            <a:ext cx="14859000" cy="6339416"/>
          </a:xfrm>
        </p:spPr>
        <p:txBody>
          <a:bodyPr anchor="b">
            <a:norm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6" y="9831915"/>
            <a:ext cx="14859000" cy="3055058"/>
          </a:xfrm>
        </p:spPr>
        <p:txBody>
          <a:bodyPr>
            <a:normAutofit/>
          </a:bodyPr>
          <a:lstStyle>
            <a:lvl1pPr marL="0" indent="0">
              <a:buNone/>
              <a:defRPr sz="36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5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2116" y="4998858"/>
            <a:ext cx="7317584" cy="7870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2" y="4998858"/>
            <a:ext cx="7312816" cy="7870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001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1375839"/>
            <a:ext cx="14859000" cy="3284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7805" y="4998858"/>
            <a:ext cx="6871898" cy="183091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4800" b="0" cap="all" baseline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2117" y="6829774"/>
            <a:ext cx="7317586" cy="60395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03985" y="4998855"/>
            <a:ext cx="6867130" cy="183091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4800" b="0" cap="all" baseline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6829774"/>
            <a:ext cx="7312816" cy="60395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1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1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6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058" y="1354669"/>
            <a:ext cx="5784056" cy="3644187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4301" y="1317035"/>
            <a:ext cx="8836814" cy="1155229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0058" y="4998858"/>
            <a:ext cx="5784056" cy="78704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3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2" y="1354667"/>
            <a:ext cx="7507924" cy="3644191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65733" y="1354667"/>
            <a:ext cx="6905386" cy="11514671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6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8" y="4998858"/>
            <a:ext cx="7507928" cy="78704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76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18288004" cy="1524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8576" y="1"/>
            <a:ext cx="18083548" cy="15240002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2121" y="1374485"/>
            <a:ext cx="14858998" cy="328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21" y="4998860"/>
            <a:ext cx="14858998" cy="787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85382" y="13073950"/>
            <a:ext cx="4114800" cy="8113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2118" y="13073948"/>
            <a:ext cx="9358964" cy="8113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14483" y="13073946"/>
            <a:ext cx="1156634" cy="8113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02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hf sldNum="0"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7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120000"/>
        </a:lnSpc>
        <a:spcBef>
          <a:spcPts val="2000"/>
        </a:spcBef>
        <a:buSzPct val="125000"/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61AAE1"/>
            </a:gs>
            <a:gs pos="46000">
              <a:srgbClr val="3190D7"/>
            </a:gs>
            <a:gs pos="100000">
              <a:srgbClr val="063B76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1F3BA2-D400-CDDC-F498-69C697DB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74D28D-9932-2975-0A97-F3093DA359D7}"/>
              </a:ext>
            </a:extLst>
          </p:cNvPr>
          <p:cNvSpPr/>
          <p:nvPr/>
        </p:nvSpPr>
        <p:spPr>
          <a:xfrm>
            <a:off x="124695" y="193965"/>
            <a:ext cx="1279403" cy="14907488"/>
          </a:xfrm>
          <a:prstGeom prst="roundRect">
            <a:avLst>
              <a:gd name="adj" fmla="val 2966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203200" dist="381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7EB0EF-5AA5-16C6-BF9D-ED0D071B047F}"/>
              </a:ext>
            </a:extLst>
          </p:cNvPr>
          <p:cNvSpPr/>
          <p:nvPr/>
        </p:nvSpPr>
        <p:spPr>
          <a:xfrm>
            <a:off x="218480" y="13156444"/>
            <a:ext cx="1091832" cy="1767390"/>
          </a:xfrm>
          <a:prstGeom prst="roundRect">
            <a:avLst>
              <a:gd name="adj" fmla="val 26677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299DE12-C7BA-B086-8E86-E133AE52C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65" y="13334204"/>
            <a:ext cx="761999" cy="76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9F0D28-81AB-E752-D29C-4C285A8411C1}"/>
              </a:ext>
            </a:extLst>
          </p:cNvPr>
          <p:cNvSpPr txBox="1"/>
          <p:nvPr/>
        </p:nvSpPr>
        <p:spPr>
          <a:xfrm>
            <a:off x="232335" y="14201144"/>
            <a:ext cx="1117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ea typeface="Meiryo UI" panose="020B0400000000000000" pitchFamily="34" charset="-128"/>
              </a:rPr>
              <a:t>Ivan Jarpa </a:t>
            </a:r>
          </a:p>
          <a:p>
            <a:pPr algn="ctr"/>
            <a:r>
              <a:rPr lang="en-US" sz="1600" dirty="0">
                <a:ea typeface="Meiryo UI" panose="020B0400000000000000" pitchFamily="34" charset="-128"/>
              </a:rPr>
              <a:t>Riquelme</a:t>
            </a:r>
            <a:endParaRPr lang="es-CL" sz="1600" dirty="0">
              <a:ea typeface="Meiryo UI" panose="020B0400000000000000" pitchFamily="34" charset="-128"/>
            </a:endParaRPr>
          </a:p>
        </p:txBody>
      </p:sp>
      <p:pic>
        <p:nvPicPr>
          <p:cNvPr id="1032" name="Picture 8" descr="Details Icons - Free SVG &amp; PNG Details Images - Noun Project">
            <a:extLst>
              <a:ext uri="{FF2B5EF4-FFF2-40B4-BE49-F238E27FC236}">
                <a16:creationId xmlns:a16="http://schemas.microsoft.com/office/drawing/2014/main" id="{39990721-8F4E-7417-AD95-7D25E23CA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10" y="4713285"/>
            <a:ext cx="922051" cy="922051"/>
          </a:xfrm>
          <a:prstGeom prst="rect">
            <a:avLst/>
          </a:prstGeom>
          <a:ln>
            <a:noFill/>
          </a:ln>
          <a:effectLst>
            <a:outerShdw blurRad="127000" dist="635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AC6B21-6E10-EC61-0538-1D78EDCEC154}"/>
              </a:ext>
            </a:extLst>
          </p:cNvPr>
          <p:cNvSpPr/>
          <p:nvPr/>
        </p:nvSpPr>
        <p:spPr>
          <a:xfrm>
            <a:off x="1787236" y="1080655"/>
            <a:ext cx="16182109" cy="3632630"/>
          </a:xfrm>
          <a:prstGeom prst="roundRect">
            <a:avLst>
              <a:gd name="adj" fmla="val 3473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F7D5E4-296A-E262-8A17-43DE698D878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7635" y="2762449"/>
            <a:ext cx="1347333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7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61AAE1"/>
            </a:gs>
            <a:gs pos="46000">
              <a:srgbClr val="3190D7"/>
            </a:gs>
            <a:gs pos="100000">
              <a:srgbClr val="063B76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861BA6-894A-559A-14E0-7C8DC1C39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C5346F-E1E1-DE20-ED02-B4246F5EC344}"/>
              </a:ext>
            </a:extLst>
          </p:cNvPr>
          <p:cNvSpPr/>
          <p:nvPr/>
        </p:nvSpPr>
        <p:spPr>
          <a:xfrm>
            <a:off x="124695" y="193965"/>
            <a:ext cx="1279403" cy="14907488"/>
          </a:xfrm>
          <a:prstGeom prst="roundRect">
            <a:avLst>
              <a:gd name="adj" fmla="val 2966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6511F-5106-9B7E-A3EE-4AD6AEE49797}"/>
              </a:ext>
            </a:extLst>
          </p:cNvPr>
          <p:cNvSpPr/>
          <p:nvPr/>
        </p:nvSpPr>
        <p:spPr>
          <a:xfrm>
            <a:off x="218480" y="13156444"/>
            <a:ext cx="1091832" cy="1767390"/>
          </a:xfrm>
          <a:prstGeom prst="roundRect">
            <a:avLst>
              <a:gd name="adj" fmla="val 26677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A5076C30-59DA-49BB-DB36-69DF6FEF3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65" y="13334204"/>
            <a:ext cx="761999" cy="76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16268A-6F08-AF1D-51EE-C216F285D6EB}"/>
              </a:ext>
            </a:extLst>
          </p:cNvPr>
          <p:cNvSpPr txBox="1"/>
          <p:nvPr/>
        </p:nvSpPr>
        <p:spPr>
          <a:xfrm>
            <a:off x="232335" y="14201144"/>
            <a:ext cx="1117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ea typeface="Meiryo UI" panose="020B0400000000000000" pitchFamily="34" charset="-128"/>
              </a:rPr>
              <a:t>Ivan Jarpa </a:t>
            </a:r>
          </a:p>
          <a:p>
            <a:pPr algn="ctr"/>
            <a:r>
              <a:rPr lang="en-US" sz="1600" dirty="0">
                <a:ea typeface="Meiryo UI" panose="020B0400000000000000" pitchFamily="34" charset="-128"/>
              </a:rPr>
              <a:t>Riquelme</a:t>
            </a:r>
            <a:endParaRPr lang="es-CL" sz="1600" dirty="0">
              <a:ea typeface="Meiryo UI" panose="020B0400000000000000" pitchFamily="34" charset="-128"/>
            </a:endParaRPr>
          </a:p>
        </p:txBody>
      </p:sp>
      <p:pic>
        <p:nvPicPr>
          <p:cNvPr id="1032" name="Picture 8" descr="Details Icons - Free SVG &amp; PNG Details Images - Noun Project">
            <a:extLst>
              <a:ext uri="{FF2B5EF4-FFF2-40B4-BE49-F238E27FC236}">
                <a16:creationId xmlns:a16="http://schemas.microsoft.com/office/drawing/2014/main" id="{07BB2FE2-D368-A6E0-8EC1-76664A706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9" y="4474301"/>
            <a:ext cx="1229589" cy="1229589"/>
          </a:xfrm>
          <a:prstGeom prst="rect">
            <a:avLst/>
          </a:prstGeom>
          <a:ln>
            <a:noFill/>
          </a:ln>
          <a:effectLst>
            <a:outerShdw blurRad="127000" dist="635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35DEB1-08C5-DCD6-C7CB-5594C52727DA}"/>
              </a:ext>
            </a:extLst>
          </p:cNvPr>
          <p:cNvSpPr/>
          <p:nvPr/>
        </p:nvSpPr>
        <p:spPr>
          <a:xfrm>
            <a:off x="1787236" y="1939636"/>
            <a:ext cx="16182109" cy="13106400"/>
          </a:xfrm>
          <a:prstGeom prst="roundRect">
            <a:avLst>
              <a:gd name="adj" fmla="val 3104"/>
            </a:avLst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59583F-2C95-A370-2BC5-E8A103AE439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1162" y="3104743"/>
            <a:ext cx="1049277" cy="1054024"/>
          </a:xfrm>
          <a:prstGeom prst="rect">
            <a:avLst/>
          </a:prstGeom>
          <a:ln>
            <a:noFill/>
          </a:ln>
          <a:effectLst>
            <a:outerShdw blurRad="127000" dist="635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692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Override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1673</TotalTime>
  <Words>6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Meiryo UI</vt:lpstr>
      <vt:lpstr>Arial</vt:lpstr>
      <vt:lpstr>Tw Cen MT</vt:lpstr>
      <vt:lpstr>Circuit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Andres Jarpa</dc:creator>
  <cp:lastModifiedBy>Ivan Andres Jarpa</cp:lastModifiedBy>
  <cp:revision>6</cp:revision>
  <dcterms:created xsi:type="dcterms:W3CDTF">2025-04-20T20:50:35Z</dcterms:created>
  <dcterms:modified xsi:type="dcterms:W3CDTF">2025-05-04T20:17:04Z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2025-04-20T21:38:13Z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42804ae1-d2e9-40b7-a4a3-45811234298b</vt:lpwstr>
  </property>
  <property fmtid="{D5CDD505-2E9C-101B-9397-08002B2CF9AE}" pid="7" name="MSIP_Label_defa4170-0d19-0005-0004-bc88714345d2_ActionId">
    <vt:lpwstr>a193ab25-58fc-4492-8532-68d31f3eb464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