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0" r:id="rId5"/>
    <p:sldId id="262" r:id="rId6"/>
    <p:sldId id="263" r:id="rId7"/>
    <p:sldId id="287" r:id="rId8"/>
    <p:sldId id="279" r:id="rId9"/>
    <p:sldId id="280" r:id="rId10"/>
    <p:sldId id="258" r:id="rId11"/>
    <p:sldId id="259" r:id="rId12"/>
    <p:sldId id="266" r:id="rId13"/>
    <p:sldId id="267" r:id="rId14"/>
    <p:sldId id="264" r:id="rId15"/>
    <p:sldId id="268" r:id="rId16"/>
    <p:sldId id="269" r:id="rId17"/>
    <p:sldId id="285" r:id="rId18"/>
    <p:sldId id="270" r:id="rId19"/>
    <p:sldId id="272" r:id="rId20"/>
    <p:sldId id="273" r:id="rId21"/>
    <p:sldId id="286" r:id="rId22"/>
    <p:sldId id="274" r:id="rId23"/>
    <p:sldId id="271" r:id="rId24"/>
    <p:sldId id="275" r:id="rId25"/>
    <p:sldId id="289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AFBC-6F47-409C-8A6C-ACABDE19DECC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5CE5B-805A-49DF-ADF7-2E8EE89C6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9252" y="4791100"/>
            <a:ext cx="4414846" cy="1566858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Ijas Ahamed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1670" y="2643182"/>
            <a:ext cx="5214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Car Pooling Mobile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" y="274638"/>
            <a:ext cx="9115460" cy="11430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CONNECTING USERS AND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 Registration: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create accounts with essential details. Registration includes preferences such as commuting routes, departure times, and vehicle preferences.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Driver On boarding: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Drivers register with information on their vehicle, availability, and commuting routes. Verification process to ensure driver reliability and safety.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Real-Time Matching Algorithm: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Advanced algorithm matches users with compatible drivers based on route, timing, and preferences. Notifications sent to both users and drivers for potential matches.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Interactive Interface: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User-friendly interface for easy navigation and interaction. Features for users to view and choose potential drivers based on profiles and ratings.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85791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In-App communication: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Integrated messaging system for seamless communication between users and drivers. Facilitates coordination, addressing any questions or concerns.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Payment Integration: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Seamless payment system for users to compensate drivers. Fair cost distribution based on factors like distance and fuel prices.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Community Building: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Forums and events to foster a sense of community among users and drivers. Promotes positive interactions and shared experiences.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Environmental Impact Awareness: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Highlights the environmental benefits of carpooling. Users and drivers can track their collective contribution to sustainability.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Continuous Improvement: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Regular updates and improvements based on user feedback and evolving needs. Ensures the platform remains efficient, reliable, and user-friendly over time.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COMPONENTS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App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Drivers App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Firebase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USER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In-Built GPS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Drivers Location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Taxi ETA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Review the Drivers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Alerts &amp; Notifications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Live Tracking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DRIVER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Registration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Route Optimization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Availability Status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Review  Experience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Ride Request Alert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Viewing Users Details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FEATURES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Instant Booking is possible Anytime, Anywhere.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Cost-Effective travel solutions 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guartneed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Apps are User Friendly and have Great UI features.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Scheduled Booking can be made with the App.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SNAPSHOTS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0562" y="1571612"/>
            <a:ext cx="328614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When for the First time any user visits our site it looks like this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The User can directly login if they have an account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If the user doesn’t have an they have to create a account by signing up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C:\Users\ARAVINDH\Desktop\Picsart_23-12-10_09-22-36-67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33526"/>
            <a:ext cx="2428892" cy="461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SIGN UP PAGE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5" y="1285860"/>
            <a:ext cx="257176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643470" y="1571612"/>
            <a:ext cx="37147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If the user doesn’t have an account they have to create an Account signing up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Once they sign up they will become registered user.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the user is a Driver he has to Register his car details in Car registration page.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RIDE IN ADVANCE DETAILS</a:t>
            </a:r>
          </a:p>
        </p:txBody>
      </p:sp>
      <p:pic>
        <p:nvPicPr>
          <p:cNvPr id="1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3568" y="1556792"/>
            <a:ext cx="2257755" cy="444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3" y="1606495"/>
            <a:ext cx="2224553" cy="444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3032" y="1606495"/>
            <a:ext cx="2224553" cy="444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Purpose and Benefits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Target Audience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Connecting Users and Drivers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 Of The Application</a:t>
            </a:r>
            <a:endParaRPr lang="en-US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Features Of User App</a:t>
            </a:r>
            <a:endParaRPr lang="en-US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Features Of Driver App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Snapshots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CURRENT RIDE TAKING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040" y="1532172"/>
            <a:ext cx="224789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532172"/>
            <a:ext cx="228601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DRIVER CAR REGISTRATION</a:t>
            </a:r>
          </a:p>
        </p:txBody>
      </p:sp>
      <p:pic>
        <p:nvPicPr>
          <p:cNvPr id="4" name="Picture 2" descr="C:\Users\ARAVINDH\Desktop\Picsart_23-12-07_22-17-27-79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2223965" cy="4525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000528" y="1571612"/>
            <a:ext cx="3500430" cy="460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If the user is driver he has register his details in this page.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Give all details about the car and register himself as a driver.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Once registration is completed then he can give ride to the users.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ARRIVING DETAILS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500174"/>
            <a:ext cx="235745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268760"/>
            <a:ext cx="228601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500174"/>
            <a:ext cx="235745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8B8A67-D960-C3E0-CAA1-4A9A9F7263FD}"/>
              </a:ext>
            </a:extLst>
          </p:cNvPr>
          <p:cNvSpPr txBox="1"/>
          <p:nvPr/>
        </p:nvSpPr>
        <p:spPr>
          <a:xfrm>
            <a:off x="5364088" y="630932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APP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D7127-8831-820E-08D9-A36BBF67C04B}"/>
              </a:ext>
            </a:extLst>
          </p:cNvPr>
          <p:cNvSpPr txBox="1"/>
          <p:nvPr/>
        </p:nvSpPr>
        <p:spPr>
          <a:xfrm>
            <a:off x="1187624" y="631968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 APP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047645-9B2B-5410-A617-1645288F3A5B}"/>
              </a:ext>
            </a:extLst>
          </p:cNvPr>
          <p:cNvCxnSpPr>
            <a:stCxn id="3" idx="1"/>
          </p:cNvCxnSpPr>
          <p:nvPr/>
        </p:nvCxnSpPr>
        <p:spPr>
          <a:xfrm flipH="1">
            <a:off x="4788024" y="6493986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6CCFFA-7504-A8CA-248D-7EAE4994674F}"/>
              </a:ext>
            </a:extLst>
          </p:cNvPr>
          <p:cNvCxnSpPr>
            <a:cxnSpLocks/>
          </p:cNvCxnSpPr>
          <p:nvPr/>
        </p:nvCxnSpPr>
        <p:spPr>
          <a:xfrm>
            <a:off x="4788024" y="6159776"/>
            <a:ext cx="0" cy="334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62E394-6F34-D619-0F46-AB7A535503A4}"/>
              </a:ext>
            </a:extLst>
          </p:cNvPr>
          <p:cNvCxnSpPr>
            <a:cxnSpLocks/>
          </p:cNvCxnSpPr>
          <p:nvPr/>
        </p:nvCxnSpPr>
        <p:spPr>
          <a:xfrm>
            <a:off x="6876256" y="6093296"/>
            <a:ext cx="0" cy="400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B760B6-57CF-2295-4CDE-4425419D5712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462466" y="6493986"/>
            <a:ext cx="41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PAYMENT DETAILS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2676525" cy="532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4433" y="1285860"/>
            <a:ext cx="2676525" cy="532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17615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development of the carpooling mobile application using Flutter has been a successful journey marked by innovation, efficiency, and a focus on user experience.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cross-platform capabilities of Flutter allowed for the creation of a seamless and consistent application across both Android and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platforms, ensuring a wide-reaching impact.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Integration with Firebase played a pivotal role in establishing a robust backend, providing secure user authentication, real-time updates, and efficient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logic, contributing to the application's reliability and scalability.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emphasis on features such as a comprehensive payment page, multi-modal transportation integration, and environmental impact tracking positions the app as a holistic solution, with future enhancements poised to explore emerging technologies and continuously improve the overall user experience.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D026-ACCF-9FD5-E78F-4CC54825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VIDEO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27BE-C7E8-9A84-59D4-E4B9E636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EGON CASTLE- (</a:t>
            </a:r>
            <a:r>
              <a:rPr lang="en-IN" b="1" i="0" dirty="0" err="1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youtube</a:t>
            </a:r>
            <a:r>
              <a:rPr lang="en-IN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https://youtube.com/playlist?list=PL2OW6kiTqhAw2e9YlaxHzK0j8UWoswgJF&amp;si=6gkR3IdlkRfyjaeN</a:t>
            </a:r>
          </a:p>
        </p:txBody>
      </p:sp>
    </p:spTree>
    <p:extLst>
      <p:ext uri="{BB962C8B-B14F-4D97-AF65-F5344CB8AC3E}">
        <p14:creationId xmlns:p14="http://schemas.microsoft.com/office/powerpoint/2010/main" val="418750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19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Carpooling, also known as ridesharing, involves individuals sharing a single vehicle for commuting, with the aim of optimizing resources, reducing costs, and minimizing environmental impact.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Shared commuting routes, cost-sharing among participants, and a focus on environmental sustainability are integral components of carpooling.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Carpooling fosters a sense of community among participants who share common routes, enhancing social interactions and shared responsibilities.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Participants in a carpool share commuting expenses, including fuel costs, tolls, and parking fees, resulting in financial benefits for both drivers and passengers.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Carpooling contributes to environmental sustainability by reducing the overall number of vehicles on the road, thereby lowering carbon emissions and supporting broader conservation efforts.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PURPOSE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Efficient Resources Utilization: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Optimize the utilization of vehicles and reduce the number of individual cars on the road. Alleviate traffic congestion and decrease the overall environmental impact.</a:t>
            </a:r>
          </a:p>
          <a:p>
            <a:pPr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Cost Savings: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Provide a cost-effective alternative to traditional transportation methods. Users can share expenses, reducing the financial burden of commuting for both drivers and passengers.</a:t>
            </a:r>
          </a:p>
          <a:p>
            <a:pPr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Environmental Sustainability: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Mitigate the environmental impact of individual car usage. Promote sustainable practices by reducing carbon emissions and lowering the overall ecological footprint.</a:t>
            </a:r>
          </a:p>
          <a:p>
            <a:pPr algn="just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Reduced Environmental Impact: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Lower carbon emissions and decreased air pollution contribute to environmental conservation efforts.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/>
          </a:p>
          <a:p>
            <a:endParaRPr lang="en-IN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Time Savings: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Reduced travel time through carpooling lanes and optimized routes, leading to quicker and more efficient commutes.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Convenience and Flexibility: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Flexible scheduling and route options provide convenience, catering to the diverse needs of users.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Flexible Commuting Options: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Provide flexibility in commuting schedules and routes. Users can find matches that suit their specific preferences, making the carpooling experience more convenient and adaptable to individual needs.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Enhanced Safety: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community-based approach, coupled with safety features, creates a secure environment for shared rides.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Reduced Parking Demand: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Fewer individual vehicles mean reduced demand for parking spaces, addressing parking challenges in urban areas.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Daily Commuters: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Individuals who have a regular commuting routine, such as going to work or school, and are seeking a cost-effective and convenient transportation option.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Urban Residents: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People residing in densely populated urban areas where traffic congestion and parking challenges are common, making carpooling an attractive alternative.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Professionals: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Working professionals who want to reduce commuting costs, save time, and contribute to environmental sustainability by sharing rides with colleagues.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Budget-Conscious Individuals: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People who are conscious of their transportation expenses and seek cost-efficient alternatives for their daily commutes.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Companies and Employees: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Organizations looking to promote sustainable commuting options for their employees, fostering a sense of community among colleagues.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Explore the integration of emerging technologies such as Artificial Intelligence (AI), Machine Learning (ML), and Internet of Things 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to enhance predictive analytics, improve matching algorithms, and provide a more intelligent and personalized carpooling experience.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Implement advanced safety features, such as real-time monitoring, AI-driven anomaly detection, and emergency response systems, to ensure the safety and security of both passengers and drivers.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Collaborate with smart city initiatives to integrate the app with urban infrastructure, enabling better traffic management, optimizing routes, and contributing to the development of smart and connected cities.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Expand the app's scope by integrating various transportation modes, such as bikes, scooters, and public transit, providing users with a comprehensive mobility solution for their daily commute.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UberPOOL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is a feature within the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Uber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app that enables users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traveling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in the same direction to share a ride. It allows passengers to split the cost of the trip, making it a more economical option.</a:t>
            </a:r>
          </a:p>
          <a:p>
            <a:pPr algn="just"/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Lyft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Line is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Lyft's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carpooling service that matches riders heading in the same direction. It aims to reduce costs for passengers while maintaining the convenience of a ride-hailing service.</a:t>
            </a:r>
          </a:p>
          <a:p>
            <a:pPr algn="just"/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Waze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Carpool is a feature within the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Waze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navigation app that connects drivers and riders with similar commutes. It is designed to facilitate carpooling among individuals who share common routes to work or other destinations.</a:t>
            </a:r>
          </a:p>
          <a:p>
            <a:pPr algn="just"/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Zimride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now known as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Lyft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Business, initially started as a long-distance carpooling platform for college students. It has since evolved into a broader ride-sharing service.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PROPOSED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Develop an intuitive and visually appealing user interface using Flutter, ensuring a seamless and engaging experience for both drivers and passengers.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Implement a robust user authentication system to secure user accounts. Allow users to create and manage profiles, including personal information, preferences, and payment details.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Integrate a user-friendly ride request feature allowing passengers to input their destination and schedule.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Create a separate interface for drivers to register, submit required documentation, and manage their availability.</a:t>
            </a:r>
          </a:p>
          <a:p>
            <a:pPr algn="just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Integrate navigation features for optimal route planning, considering traffic conditions and real-time updates.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1521</Words>
  <Application>Microsoft Office PowerPoint</Application>
  <PresentationFormat>On-screen Show (4:3)</PresentationFormat>
  <Paragraphs>120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Times New Roman</vt:lpstr>
      <vt:lpstr>Office Theme</vt:lpstr>
      <vt:lpstr>PowerPoint Presentation</vt:lpstr>
      <vt:lpstr>AGENDA</vt:lpstr>
      <vt:lpstr>INTRODUCTION</vt:lpstr>
      <vt:lpstr>PURPOSE AND BENEFITS</vt:lpstr>
      <vt:lpstr>PowerPoint Presentation</vt:lpstr>
      <vt:lpstr>TARGET AUDIENCE</vt:lpstr>
      <vt:lpstr>FUTURE SCOPE</vt:lpstr>
      <vt:lpstr>EXISTING SYSTEM</vt:lpstr>
      <vt:lpstr>PROPOSED SYSTEMS </vt:lpstr>
      <vt:lpstr>CONNECTING USERS AND DRIVERS</vt:lpstr>
      <vt:lpstr>PowerPoint Presentation</vt:lpstr>
      <vt:lpstr>COMPONENTS OF THE APPLICATION</vt:lpstr>
      <vt:lpstr>FEATURES OF USER APP</vt:lpstr>
      <vt:lpstr>FEATURES OF DRIVER APP</vt:lpstr>
      <vt:lpstr>FEATURES OF THE APPLICATION</vt:lpstr>
      <vt:lpstr>SNAPSHOTS </vt:lpstr>
      <vt:lpstr>LOGIN PAGE</vt:lpstr>
      <vt:lpstr>SIGN UP PAGE</vt:lpstr>
      <vt:lpstr>RIDE IN ADVANCE DETAILS</vt:lpstr>
      <vt:lpstr>CURRENT RIDE TAKING</vt:lpstr>
      <vt:lpstr>DRIVER CAR REGISTRATION</vt:lpstr>
      <vt:lpstr>ARRIVING DETAILS</vt:lpstr>
      <vt:lpstr>PAYMENT DETAILS</vt:lpstr>
      <vt:lpstr>CONCLUSION</vt:lpstr>
      <vt:lpstr>REFERENCE VIDEO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ALAGAPPA CHETTIAR GOVERNMENT OF ENGINEERING AND TECHNOLOGY</dc:title>
  <dc:creator>ARAVINDH</dc:creator>
  <cp:lastModifiedBy>Ijas Ahamed</cp:lastModifiedBy>
  <cp:revision>37</cp:revision>
  <dcterms:created xsi:type="dcterms:W3CDTF">2023-12-01T10:36:49Z</dcterms:created>
  <dcterms:modified xsi:type="dcterms:W3CDTF">2024-01-16T08:57:16Z</dcterms:modified>
</cp:coreProperties>
</file>