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94" name="Google Shape;194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1" name="Google Shape;251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6" name="Google Shape;256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98" name="Google Shape;198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3" name="Google Shape;203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8" name="Google Shape;208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4" name="Google Shape;214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5" name="Google Shape;215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7" name="Google Shape;217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221" name="Google Shape;221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223" name="Google Shape;223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43" name="Google Shape;243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82" name="Google Shape;182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83" name="Google Shape;183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87" name="Google Shape;18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 txBox="1"/>
          <p:nvPr/>
        </p:nvSpPr>
        <p:spPr>
          <a:xfrm rot="-258">
            <a:off x="3223712" y="4045498"/>
            <a:ext cx="79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1" i="0" sz="20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482AB"/>
                </a:solidFill>
              </a:rPr>
              <a:t>Ijas AHAMED</a:t>
            </a: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CARE College of Engineering-CSE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322" name="Google Shape;322;p22"/>
          <p:cNvSpPr txBox="1"/>
          <p:nvPr>
            <p:ph idx="1" type="body"/>
          </p:nvPr>
        </p:nvSpPr>
        <p:spPr>
          <a:xfrm>
            <a:off x="581193" y="1482520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280" name="Google Shape;280;p15"/>
          <p:cNvSpPr txBox="1"/>
          <p:nvPr>
            <p:ph idx="1" type="body"/>
          </p:nvPr>
        </p:nvSpPr>
        <p:spPr>
          <a:xfrm>
            <a:off x="581192" y="702155"/>
            <a:ext cx="11029500" cy="53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/>
              <a:t>Introduction: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Keyloggers are malicious software or hardware devices designed to covertly record keystrokes on a computer or mobile device.</a:t>
            </a:r>
            <a:br>
              <a:rPr lang="en-US" sz="2400"/>
            </a:br>
            <a:r>
              <a:rPr b="1" lang="en-US" sz="2400"/>
              <a:t>Real-world problem:</a:t>
            </a:r>
            <a:r>
              <a:rPr lang="en-US" sz="2400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441671" y="967304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Overview:</a:t>
            </a:r>
            <a:r>
              <a:rPr lang="en-US" sz="1800"/>
              <a:t>The proposed solution involves implementing comprehensive cybersecurity measures to detect and prevent keylogger attacks.</a:t>
            </a:r>
            <a:br>
              <a:rPr lang="en-US" sz="1800"/>
            </a:br>
            <a:r>
              <a:rPr b="1" lang="en-US" sz="1800"/>
              <a:t>Real-world solution:</a:t>
            </a:r>
            <a:r>
              <a:rPr lang="en-US" sz="1800"/>
              <a:t> Deploying robust antivirus software, firewalls, intrusion detection systems, and encryption technologies can help safeguard against keylogger threats.</a:t>
            </a:r>
            <a:br>
              <a:rPr lang="en-US" sz="1800"/>
            </a:br>
            <a:r>
              <a:rPr b="1" lang="en-US" sz="1800"/>
              <a:t>Security Measures:</a:t>
            </a:r>
            <a:r>
              <a:rPr lang="en-US" sz="1800"/>
              <a:t> Antivirus and Anti-malware Software: Regularly updated antivirus programs can scan for and remove keylogger malware from infected devices.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Firewall Protection: </a:t>
            </a:r>
            <a:r>
              <a:rPr lang="en-US" sz="1800"/>
              <a:t>Firewalls block unauthorized access to networks and prevent malicious software, including keyloggers, from communicating with external servers.</a:t>
            </a:r>
            <a:br>
              <a:rPr lang="en-US" sz="1800"/>
            </a:br>
            <a:r>
              <a:rPr b="1" lang="en-US" sz="1800"/>
              <a:t>Endpoint Security: </a:t>
            </a:r>
            <a:r>
              <a:rPr lang="en-US" sz="1800"/>
              <a:t>Endpoint detection and response (EDR) solutions monitor and analyze system behavior to identify suspicious activities indicative of keylogger activity.</a:t>
            </a:r>
            <a:br>
              <a:rPr lang="en-US" sz="1800"/>
            </a:br>
            <a:r>
              <a:rPr b="1" lang="en-US" sz="1800"/>
              <a:t>Encryption Technologies: </a:t>
            </a:r>
            <a:r>
              <a:rPr lang="en-US" sz="1800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581192" y="1192868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solidFill>
                  <a:srgbClr val="0F0F0F"/>
                </a:solidFill>
              </a:rPr>
              <a:t>Technology Used:</a:t>
            </a:r>
            <a:br>
              <a:rPr b="1"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Advanced Machine Learning Algorithms: </a:t>
            </a:r>
            <a:r>
              <a:rPr lang="en-US" sz="2000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Cloud-Based Security Solutions: </a:t>
            </a:r>
            <a:r>
              <a:rPr lang="en-US" sz="200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Cross-Platform Compatibility: </a:t>
            </a:r>
            <a:r>
              <a:rPr lang="en-US" sz="2000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298" name="Google Shape;298;p18"/>
          <p:cNvSpPr txBox="1"/>
          <p:nvPr>
            <p:ph idx="1" type="body"/>
          </p:nvPr>
        </p:nvSpPr>
        <p:spPr>
          <a:xfrm>
            <a:off x="581192" y="123245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304" name="Google Shape;304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Display an output image showcasing the system’s dashboard or user interface, demonstrating: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Real-time threat detection alerts</a:t>
            </a:r>
            <a:br>
              <a:rPr lang="en-US" sz="2400"/>
            </a:br>
            <a:r>
              <a:rPr lang="en-US" sz="2400"/>
              <a:t>Graphical representations of keylogger activity</a:t>
            </a:r>
            <a:br>
              <a:rPr lang="en-US" sz="2400"/>
            </a:br>
            <a:r>
              <a:rPr lang="en-US" sz="2400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10" name="Google Shape;310;p20"/>
          <p:cNvSpPr txBox="1"/>
          <p:nvPr>
            <p:ph idx="1" type="body"/>
          </p:nvPr>
        </p:nvSpPr>
        <p:spPr>
          <a:xfrm>
            <a:off x="581192" y="123245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Summary: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Call to Action: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/>
              <a:t>Emerging Trends:</a:t>
            </a:r>
            <a:br>
              <a:rPr lang="en-US" sz="2000"/>
            </a:br>
            <a:r>
              <a:rPr b="1" lang="en-US" sz="2000"/>
              <a:t>Continuous Monitoring:</a:t>
            </a:r>
            <a:r>
              <a:rPr lang="en-US" sz="2000"/>
              <a:t> Integration of AI-driven analytics and behavioral biometrics for real-time monitoring and adaptive threat response.</a:t>
            </a:r>
            <a:br>
              <a:rPr lang="en-US" sz="2000"/>
            </a:br>
            <a:r>
              <a:rPr b="1" lang="en-US" sz="2000"/>
              <a:t>Zero-Trust Architecture:</a:t>
            </a:r>
            <a:r>
              <a:rPr lang="en-US" sz="2000"/>
              <a:t> Adoption of zero-trust security frameworks to verify user identities and device integrity before granting access to sensitive resources.</a:t>
            </a:r>
            <a:br>
              <a:rPr lang="en-US" sz="2000"/>
            </a:br>
            <a:r>
              <a:rPr b="1" lang="en-US" sz="2000"/>
              <a:t>Quantum-Safe Cryptography:</a:t>
            </a:r>
            <a:r>
              <a:rPr lang="en-US" sz="2000"/>
              <a:t> Research and development of encryption algorithms resistant to quantum computing threats, ensuring long-term data protection against keylogger attacks.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