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0" autoAdjust="0"/>
  </p:normalViewPr>
  <p:slideViewPr>
    <p:cSldViewPr>
      <p:cViewPr varScale="1">
        <p:scale>
          <a:sx n="85" d="100"/>
          <a:sy n="85" d="100"/>
        </p:scale>
        <p:origin x="-3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2013/8/3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316359"/>
          </a:xfrm>
        </p:spPr>
        <p:txBody>
          <a:bodyPr/>
          <a:lstStyle/>
          <a:p>
            <a:pPr algn="ctr"/>
            <a:r>
              <a:rPr lang="en-US" altLang="zh-CN" dirty="0" smtClean="0"/>
              <a:t>WCF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933055"/>
            <a:ext cx="7772400" cy="878255"/>
          </a:xfrm>
        </p:spPr>
        <p:txBody>
          <a:bodyPr/>
          <a:lstStyle/>
          <a:p>
            <a:r>
              <a:rPr lang="zh-CN" altLang="en-US" dirty="0"/>
              <a:t>高光庭</a:t>
            </a:r>
          </a:p>
        </p:txBody>
      </p:sp>
    </p:spTree>
    <p:extLst>
      <p:ext uri="{BB962C8B-B14F-4D97-AF65-F5344CB8AC3E}">
        <p14:creationId xmlns:p14="http://schemas.microsoft.com/office/powerpoint/2010/main" val="15710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267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0" dirty="0" smtClean="0"/>
              <a:t>WCF</a:t>
            </a:r>
            <a:r>
              <a:rPr lang="zh-CN" altLang="en-US" sz="4000" b="0" dirty="0" smtClean="0"/>
              <a:t>是什么</a:t>
            </a:r>
            <a:r>
              <a:rPr lang="en-US" altLang="zh-CN" sz="4000" b="0" dirty="0" smtClean="0"/>
              <a:t>?</a:t>
            </a:r>
            <a:br>
              <a:rPr lang="en-US" altLang="zh-CN" sz="4000" b="0" dirty="0" smtClean="0"/>
            </a:br>
            <a:r>
              <a:rPr lang="en-US" altLang="zh-CN" sz="4000" b="0" dirty="0" smtClean="0"/>
              <a:t>WCF</a:t>
            </a:r>
            <a:r>
              <a:rPr lang="zh-CN" altLang="en-US" sz="4000" b="0" dirty="0" smtClean="0"/>
              <a:t>能干什么</a:t>
            </a:r>
            <a:r>
              <a:rPr lang="en-US" altLang="zh-CN" sz="4000" b="0" dirty="0" smtClean="0"/>
              <a:t>?</a:t>
            </a:r>
            <a:br>
              <a:rPr lang="en-US" altLang="zh-CN" sz="4000" b="0" dirty="0" smtClean="0"/>
            </a:br>
            <a:r>
              <a:rPr lang="en-US" altLang="zh-CN" sz="4000" b="0" dirty="0" smtClean="0"/>
              <a:t>WCF</a:t>
            </a:r>
            <a:r>
              <a:rPr lang="zh-CN" altLang="en-US" sz="4000" b="0" dirty="0" smtClean="0"/>
              <a:t>的优势</a:t>
            </a:r>
            <a:r>
              <a:rPr lang="en-US" altLang="zh-CN" sz="4000" b="0" dirty="0" smtClean="0"/>
              <a:t>?</a:t>
            </a:r>
            <a:br>
              <a:rPr lang="en-US" altLang="zh-CN" sz="4000" b="0" dirty="0" smtClean="0"/>
            </a:br>
            <a:r>
              <a:rPr lang="zh-CN" altLang="en-US" sz="4000" b="0" dirty="0" smtClean="0"/>
              <a:t>为什么选择</a:t>
            </a:r>
            <a:r>
              <a:rPr lang="en-US" altLang="zh-CN" sz="4000" b="0" dirty="0" smtClean="0"/>
              <a:t>WCF?</a:t>
            </a:r>
            <a:endParaRPr lang="zh-CN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4636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32656"/>
            <a:ext cx="7772400" cy="7851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WCF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5616" y="1772816"/>
            <a:ext cx="7379097" cy="290181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800" dirty="0" smtClean="0"/>
              <a:t>Windows Communication Foundation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800" dirty="0" smtClean="0"/>
              <a:t>WCF</a:t>
            </a:r>
            <a:r>
              <a:rPr lang="zh-CN" altLang="en-US" sz="2800" dirty="0" smtClean="0"/>
              <a:t>是一个用于创建和运行分布式系统的技术集合，使用它能创建安全的、可靠的、跨平台的分布式解决方案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679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32656"/>
            <a:ext cx="7772400" cy="7851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WCF</a:t>
            </a:r>
            <a:r>
              <a:rPr lang="zh-CN" altLang="en-US" dirty="0" smtClean="0"/>
              <a:t>能干什么？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600" y="1484784"/>
            <a:ext cx="7523113" cy="504056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 smtClean="0"/>
              <a:t>从功能的角度来看，</a:t>
            </a:r>
            <a:r>
              <a:rPr lang="en-US" altLang="zh-CN" sz="2800" dirty="0" smtClean="0"/>
              <a:t>WCF</a:t>
            </a:r>
            <a:r>
              <a:rPr lang="zh-CN" altLang="en-US" sz="2800" dirty="0" smtClean="0"/>
              <a:t>完全可以看作是</a:t>
            </a:r>
            <a:r>
              <a:rPr lang="en-US" altLang="zh-CN" sz="2800" dirty="0" err="1" smtClean="0"/>
              <a:t>ASMX,.Net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Remoting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Enterprise </a:t>
            </a:r>
            <a:r>
              <a:rPr lang="en-US" altLang="zh-CN" sz="2800" dirty="0" err="1" smtClean="0"/>
              <a:t>Service,MSMQ</a:t>
            </a:r>
            <a:r>
              <a:rPr lang="zh-CN" altLang="en-US" sz="2800" dirty="0" smtClean="0"/>
              <a:t>等技术的并集。利用</a:t>
            </a:r>
            <a:r>
              <a:rPr lang="en-US" altLang="zh-CN" sz="2800" dirty="0" smtClean="0"/>
              <a:t>WCF</a:t>
            </a:r>
            <a:r>
              <a:rPr lang="zh-CN" altLang="en-US" sz="2800" dirty="0" smtClean="0"/>
              <a:t>可以解决包括安全、可信赖，互操作，跨平台通信等需要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4" name="图片 3" descr="wcf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30" y="3645024"/>
            <a:ext cx="5353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8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32656"/>
            <a:ext cx="7772400" cy="7851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WCF</a:t>
            </a:r>
            <a:r>
              <a:rPr lang="zh-CN" altLang="en-US" dirty="0" smtClean="0"/>
              <a:t>的优势？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5616" y="1916832"/>
            <a:ext cx="7379097" cy="34058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200" b="1" dirty="0" smtClean="0"/>
              <a:t>功能上的优势</a:t>
            </a:r>
            <a:endParaRPr lang="en-US" altLang="zh-CN" sz="2800" b="1" dirty="0" smtClean="0"/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统一性：</a:t>
            </a:r>
            <a:r>
              <a:rPr lang="zh-CN" altLang="en-US" sz="2800" dirty="0">
                <a:solidFill>
                  <a:schemeClr val="tx1"/>
                </a:solidFill>
              </a:rPr>
              <a:t>前面已经叙述，</a:t>
            </a:r>
            <a:r>
              <a:rPr lang="en-US" altLang="zh-CN" sz="2800" dirty="0">
                <a:solidFill>
                  <a:schemeClr val="tx1"/>
                </a:solidFill>
              </a:rPr>
              <a:t>WCF</a:t>
            </a:r>
            <a:r>
              <a:rPr lang="zh-CN" altLang="en-US" sz="2800" dirty="0">
                <a:solidFill>
                  <a:schemeClr val="tx1"/>
                </a:solidFill>
              </a:rPr>
              <a:t>是对于</a:t>
            </a:r>
            <a:r>
              <a:rPr lang="en-US" altLang="zh-CN" sz="2800" dirty="0" err="1">
                <a:solidFill>
                  <a:schemeClr val="tx1"/>
                </a:solidFill>
              </a:rPr>
              <a:t>ASMX，.Net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Remoting，Enterprise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Service，WSE，MSMQ</a:t>
            </a:r>
            <a:r>
              <a:rPr lang="zh-CN" altLang="en-US" sz="2800" dirty="0">
                <a:solidFill>
                  <a:schemeClr val="tx1"/>
                </a:solidFill>
              </a:rPr>
              <a:t>等技术的整合。并且是充分整合了多项分布式技术，取其精华，弃其</a:t>
            </a:r>
            <a:r>
              <a:rPr lang="zh-CN" altLang="en-US" sz="2800" dirty="0" smtClean="0">
                <a:solidFill>
                  <a:schemeClr val="tx1"/>
                </a:solidFill>
              </a:rPr>
              <a:t>糟粕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 smtClean="0"/>
              <a:t>互操作性：</a:t>
            </a:r>
            <a:r>
              <a:rPr lang="zh-CN" altLang="en-US" sz="2800" dirty="0"/>
              <a:t>由于</a:t>
            </a:r>
            <a:r>
              <a:rPr lang="en-US" altLang="zh-CN" sz="2800" dirty="0"/>
              <a:t>WCF</a:t>
            </a:r>
            <a:r>
              <a:rPr lang="zh-CN" altLang="en-US" sz="2800" dirty="0"/>
              <a:t>最基本的通信机制是</a:t>
            </a:r>
            <a:r>
              <a:rPr lang="en-US" altLang="zh-CN" sz="2800" dirty="0"/>
              <a:t>SOAP</a:t>
            </a:r>
            <a:r>
              <a:rPr lang="zh-CN" altLang="en-US" sz="2800" dirty="0"/>
              <a:t>，这就保证了系统之间的互操作性，即使是运行不同的上下文中</a:t>
            </a:r>
            <a:endParaRPr lang="en-US" altLang="zh-CN" sz="2800" dirty="0" smtClean="0"/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安全与可信赖：</a:t>
            </a:r>
            <a:r>
              <a:rPr lang="zh-CN" altLang="en-US" sz="2800" dirty="0">
                <a:solidFill>
                  <a:schemeClr val="tx1"/>
                </a:solidFill>
              </a:rPr>
              <a:t>支持包括</a:t>
            </a:r>
            <a:r>
              <a:rPr lang="en-US" altLang="zh-CN" sz="2800" dirty="0">
                <a:solidFill>
                  <a:schemeClr val="tx1"/>
                </a:solidFill>
              </a:rPr>
              <a:t>SAML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</a:rPr>
              <a:t>Kerberos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</a:rPr>
              <a:t>X509</a:t>
            </a:r>
            <a:r>
              <a:rPr lang="zh-CN" altLang="en-US" sz="2800" dirty="0">
                <a:solidFill>
                  <a:schemeClr val="tx1"/>
                </a:solidFill>
              </a:rPr>
              <a:t>，用户</a:t>
            </a:r>
            <a:r>
              <a:rPr lang="en-US" altLang="zh-CN" sz="2800" dirty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密码，自定义等多种标准与</a:t>
            </a:r>
            <a:r>
              <a:rPr lang="zh-CN" altLang="en-US" sz="2800" dirty="0" smtClean="0">
                <a:solidFill>
                  <a:schemeClr val="tx1"/>
                </a:solidFill>
              </a:rPr>
              <a:t>模式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兼容性：</a:t>
            </a:r>
            <a:r>
              <a:rPr lang="en-US" altLang="zh-CN" sz="2800" dirty="0"/>
              <a:t>WCF</a:t>
            </a:r>
            <a:r>
              <a:rPr lang="zh-CN" altLang="en-US" sz="2800" dirty="0"/>
              <a:t>充分的考虑到了与旧有系统的兼容性。安装</a:t>
            </a:r>
            <a:r>
              <a:rPr lang="en-US" altLang="zh-CN" sz="2800" dirty="0"/>
              <a:t>WCF</a:t>
            </a:r>
            <a:r>
              <a:rPr lang="zh-CN" altLang="en-US" sz="2800" dirty="0"/>
              <a:t>并不会影响原有的技术如</a:t>
            </a:r>
            <a:r>
              <a:rPr lang="en-US" altLang="zh-CN" sz="2800" dirty="0"/>
              <a:t>ASMX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Remoting</a:t>
            </a:r>
            <a:endParaRPr lang="zh-CN" altLang="zh-CN" sz="2800" dirty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015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32656"/>
            <a:ext cx="7772400" cy="7851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WCF</a:t>
            </a:r>
            <a:r>
              <a:rPr lang="zh-CN" altLang="en-US" dirty="0" smtClean="0"/>
              <a:t>的优势？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5616" y="1916832"/>
            <a:ext cx="7379097" cy="34058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400" b="1" dirty="0" smtClean="0"/>
              <a:t>WCF</a:t>
            </a:r>
            <a:r>
              <a:rPr lang="zh-CN" altLang="en-US" sz="3400" b="1" dirty="0" smtClean="0"/>
              <a:t>虽然整合了几项技术，但开发维护难度不增反降，简单易学</a:t>
            </a:r>
            <a:endParaRPr lang="en-US" altLang="zh-CN" sz="2800" b="1" dirty="0" smtClean="0"/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基于声明性编程模型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充分利用配置来实现框架的灵活</a:t>
            </a:r>
            <a:endParaRPr lang="en-US" altLang="zh-CN" sz="2800" dirty="0" smtClean="0"/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使用配置的同时，任保留代码编程的模型，使得框架更加丰富，便于空值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 smtClean="0"/>
              <a:t>默认的</a:t>
            </a:r>
            <a:r>
              <a:rPr lang="en-US" altLang="zh-CN" sz="2800" dirty="0" smtClean="0"/>
              <a:t>CIA</a:t>
            </a:r>
            <a:r>
              <a:rPr lang="zh-CN" altLang="en-US" sz="2800" dirty="0" smtClean="0"/>
              <a:t>（机密性（</a:t>
            </a:r>
            <a:r>
              <a:rPr lang="en-US" altLang="zh-CN" sz="2800" dirty="0" smtClean="0"/>
              <a:t>Confidentiality),</a:t>
            </a:r>
            <a:r>
              <a:rPr lang="zh-CN" altLang="en-US" sz="2800" dirty="0" smtClean="0"/>
              <a:t>完整性（</a:t>
            </a:r>
            <a:r>
              <a:rPr lang="en-US" altLang="zh-CN" sz="2800" dirty="0" smtClean="0"/>
              <a:t>Integrity),</a:t>
            </a:r>
            <a:r>
              <a:rPr lang="zh-CN" altLang="en-US" sz="2800" dirty="0" smtClean="0"/>
              <a:t>可炎症性（</a:t>
            </a:r>
            <a:r>
              <a:rPr lang="en-US" altLang="zh-CN" sz="2800" dirty="0" smtClean="0"/>
              <a:t>Authentication))</a:t>
            </a:r>
            <a:r>
              <a:rPr lang="zh-CN" altLang="en-US" sz="2800" dirty="0" smtClean="0"/>
              <a:t>支持，极大的简化了安全控制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482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48" y="332656"/>
            <a:ext cx="7772400" cy="78511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WCF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5616" y="1916832"/>
            <a:ext cx="7379097" cy="3405872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获得性能上的提高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b="1" dirty="0"/>
              <a:t>ASMX</a:t>
            </a:r>
            <a:r>
              <a:rPr lang="en-US" altLang="zh-CN" dirty="0"/>
              <a:t>--</a:t>
            </a:r>
            <a:r>
              <a:rPr lang="zh-CN" altLang="en-US" dirty="0"/>
              <a:t>比传统的</a:t>
            </a:r>
            <a:r>
              <a:rPr lang="en-US" altLang="zh-CN" dirty="0"/>
              <a:t>ASP.NET </a:t>
            </a:r>
            <a:r>
              <a:rPr lang="en-US" altLang="zh-CN" dirty="0" err="1"/>
              <a:t>WebServices</a:t>
            </a:r>
            <a:r>
              <a:rPr lang="en-US" altLang="zh-CN" dirty="0"/>
              <a:t> </a:t>
            </a:r>
            <a:r>
              <a:rPr lang="zh-CN" altLang="en-US" dirty="0"/>
              <a:t>快 </a:t>
            </a:r>
            <a:r>
              <a:rPr lang="en-US" altLang="zh-CN" dirty="0"/>
              <a:t>25%-50% </a:t>
            </a:r>
          </a:p>
          <a:p>
            <a:r>
              <a:rPr lang="en-US" altLang="zh-CN" b="1" dirty="0" smtClean="0"/>
              <a:t>	.</a:t>
            </a:r>
            <a:r>
              <a:rPr lang="en-US" altLang="zh-CN" b="1" dirty="0"/>
              <a:t>NET </a:t>
            </a:r>
            <a:r>
              <a:rPr lang="en-US" altLang="zh-CN" b="1" dirty="0" err="1"/>
              <a:t>Remoting</a:t>
            </a:r>
            <a:r>
              <a:rPr lang="en-US" altLang="zh-CN" dirty="0"/>
              <a:t>--</a:t>
            </a:r>
            <a:r>
              <a:rPr lang="zh-CN" altLang="en-US" dirty="0"/>
              <a:t>比</a:t>
            </a:r>
            <a:r>
              <a:rPr lang="en-US" altLang="zh-CN" dirty="0"/>
              <a:t>.NET </a:t>
            </a:r>
            <a:r>
              <a:rPr lang="en-US" altLang="zh-CN" dirty="0" err="1"/>
              <a:t>Remoting</a:t>
            </a:r>
            <a:r>
              <a:rPr lang="en-US" altLang="zh-CN" dirty="0"/>
              <a:t> </a:t>
            </a:r>
            <a:r>
              <a:rPr lang="zh-CN" altLang="en-US" dirty="0"/>
              <a:t>大约快 </a:t>
            </a:r>
            <a:r>
              <a:rPr lang="en-US" altLang="zh-CN" dirty="0"/>
              <a:t>25% </a:t>
            </a:r>
          </a:p>
          <a:p>
            <a:r>
              <a:rPr lang="en-US" altLang="zh-CN" b="1" dirty="0" smtClean="0"/>
              <a:t>	WSE</a:t>
            </a:r>
            <a:r>
              <a:rPr lang="en-US" altLang="zh-CN" dirty="0" smtClean="0"/>
              <a:t>-</a:t>
            </a:r>
            <a:r>
              <a:rPr lang="en-US" altLang="zh-CN" dirty="0"/>
              <a:t>-</a:t>
            </a:r>
            <a:r>
              <a:rPr lang="zh-CN" altLang="en-US" dirty="0"/>
              <a:t>针对</a:t>
            </a:r>
            <a:r>
              <a:rPr lang="en-US" altLang="zh-CN" dirty="0"/>
              <a:t>WSE 2.0/3.0 </a:t>
            </a:r>
            <a:r>
              <a:rPr lang="zh-CN" altLang="en-US" dirty="0"/>
              <a:t>的实现，如果迁移到</a:t>
            </a:r>
            <a:r>
              <a:rPr lang="en-US" altLang="zh-CN" dirty="0"/>
              <a:t>WFC</a:t>
            </a:r>
            <a:r>
              <a:rPr lang="zh-CN" altLang="en-US" dirty="0"/>
              <a:t>将获得最大</a:t>
            </a:r>
            <a:r>
              <a:rPr lang="en-US" altLang="zh-CN" dirty="0"/>
              <a:t>4</a:t>
            </a:r>
            <a:r>
              <a:rPr lang="zh-CN" altLang="en-US" dirty="0"/>
              <a:t>倍的性能提升 </a:t>
            </a:r>
          </a:p>
          <a:p>
            <a:r>
              <a:rPr lang="en-US" altLang="zh-CN" b="1" dirty="0" smtClean="0"/>
              <a:t>	ES</a:t>
            </a:r>
            <a:r>
              <a:rPr lang="en-US" altLang="zh-CN" dirty="0" smtClean="0"/>
              <a:t>-</a:t>
            </a:r>
            <a:r>
              <a:rPr lang="en-US" altLang="zh-CN" dirty="0"/>
              <a:t>-</a:t>
            </a:r>
            <a:r>
              <a:rPr lang="zh-CN" altLang="en-US" dirty="0"/>
              <a:t>对于</a:t>
            </a:r>
            <a:r>
              <a:rPr lang="en-US" altLang="zh-CN" dirty="0"/>
              <a:t>ES .NET Enterprise Service</a:t>
            </a:r>
            <a:r>
              <a:rPr lang="zh-CN" altLang="en-US" dirty="0"/>
              <a:t>的情况，稍稍有些不稳定，因为一个场景中</a:t>
            </a:r>
            <a:r>
              <a:rPr lang="en-US" altLang="zh-CN" dirty="0"/>
              <a:t>WCF</a:t>
            </a:r>
            <a:r>
              <a:rPr lang="zh-CN" altLang="en-US" dirty="0"/>
              <a:t>快了</a:t>
            </a:r>
            <a:r>
              <a:rPr lang="en-US" altLang="zh-CN" dirty="0"/>
              <a:t>100%</a:t>
            </a:r>
            <a:r>
              <a:rPr lang="zh-CN" altLang="en-US" dirty="0"/>
              <a:t>，其他的场景中</a:t>
            </a:r>
            <a:r>
              <a:rPr lang="en-US" altLang="zh-CN" dirty="0"/>
              <a:t>WCF</a:t>
            </a:r>
            <a:r>
              <a:rPr lang="zh-CN" altLang="en-US" dirty="0"/>
              <a:t>落后</a:t>
            </a:r>
            <a:r>
              <a:rPr lang="en-US" altLang="zh-CN" dirty="0"/>
              <a:t>ES</a:t>
            </a:r>
            <a:r>
              <a:rPr lang="zh-CN" altLang="en-US" dirty="0"/>
              <a:t>的性能，而且至少是</a:t>
            </a:r>
            <a:r>
              <a:rPr lang="en-US" altLang="zh-CN" dirty="0"/>
              <a:t>25%</a:t>
            </a:r>
            <a:r>
              <a:rPr lang="zh-CN" altLang="en-US" dirty="0"/>
              <a:t>，</a:t>
            </a:r>
            <a:r>
              <a:rPr lang="en-US" altLang="zh-CN" dirty="0"/>
              <a:t>WCF</a:t>
            </a:r>
            <a:r>
              <a:rPr lang="zh-CN" altLang="en-US" dirty="0"/>
              <a:t>的</a:t>
            </a:r>
            <a:r>
              <a:rPr lang="en-US" altLang="zh-CN" dirty="0"/>
              <a:t>PM-Clemens </a:t>
            </a:r>
            <a:r>
              <a:rPr lang="en-US" altLang="zh-CN" dirty="0" err="1"/>
              <a:t>Vasters</a:t>
            </a:r>
            <a:r>
              <a:rPr lang="zh-CN" altLang="en-US" dirty="0"/>
              <a:t>对这个结果感到惊奇，因为</a:t>
            </a:r>
            <a:r>
              <a:rPr lang="en-US" altLang="zh-CN" dirty="0"/>
              <a:t>ES/COM+/DCOM/RPC</a:t>
            </a:r>
            <a:r>
              <a:rPr lang="zh-CN" altLang="en-US" dirty="0"/>
              <a:t>毕竟是快</a:t>
            </a:r>
            <a:r>
              <a:rPr lang="en-US" altLang="zh-CN" dirty="0"/>
              <a:t>15</a:t>
            </a:r>
            <a:r>
              <a:rPr lang="zh-CN" altLang="en-US" dirty="0"/>
              <a:t>前的技术了，不过我们搞技术的要尊重事实。</a:t>
            </a:r>
          </a:p>
          <a:p>
            <a:pPr marL="0" lvl="1" indent="0">
              <a:spcBef>
                <a:spcPts val="400"/>
              </a:spcBef>
              <a:buSzPct val="68000"/>
            </a:pPr>
            <a:endParaRPr lang="en-US" altLang="zh-CN" sz="2800" dirty="0" smtClean="0"/>
          </a:p>
          <a:p>
            <a:pPr marL="342900" lvl="1" indent="-342900">
              <a:spcBef>
                <a:spcPts val="400"/>
              </a:spcBef>
              <a:buSzPct val="68000"/>
              <a:buFont typeface="Wingdings" pitchFamily="2" charset="2"/>
              <a:buChar char="p"/>
            </a:pPr>
            <a:r>
              <a:rPr lang="zh-CN" altLang="en-US" sz="2800" dirty="0" smtClean="0"/>
              <a:t>可扩展性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306</Words>
  <Application>Microsoft Office PowerPoint</Application>
  <PresentationFormat>全屏显示(4:3)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WCF概述</vt:lpstr>
      <vt:lpstr>WCF是什么? WCF能干什么? WCF的优势? 为什么选择WCF?</vt:lpstr>
      <vt:lpstr>WCF是什么？</vt:lpstr>
      <vt:lpstr>WCF能干什么？</vt:lpstr>
      <vt:lpstr>WCF的优势？</vt:lpstr>
      <vt:lpstr>WCF的优势？</vt:lpstr>
      <vt:lpstr>为什么选择WCF？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WCF概述</dc:title>
  <dc:creator>Administrator</dc:creator>
  <cp:lastModifiedBy>微软用户</cp:lastModifiedBy>
  <cp:revision>5</cp:revision>
  <dcterms:created xsi:type="dcterms:W3CDTF">2013-08-03T07:31:21Z</dcterms:created>
  <dcterms:modified xsi:type="dcterms:W3CDTF">2013-08-03T07:59:21Z</dcterms:modified>
</cp:coreProperties>
</file>