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598" r:id="rId2"/>
    <p:sldId id="1597" r:id="rId3"/>
    <p:sldId id="1599" r:id="rId4"/>
    <p:sldId id="1600" r:id="rId5"/>
    <p:sldId id="1601" r:id="rId6"/>
    <p:sldId id="1602" r:id="rId7"/>
    <p:sldId id="1603" r:id="rId8"/>
    <p:sldId id="1604" r:id="rId9"/>
    <p:sldId id="1605" r:id="rId10"/>
    <p:sldId id="1606" r:id="rId11"/>
    <p:sldId id="1607" r:id="rId12"/>
    <p:sldId id="1608" r:id="rId13"/>
    <p:sldId id="1609" r:id="rId14"/>
    <p:sldId id="1610" r:id="rId15"/>
    <p:sldId id="1611" r:id="rId16"/>
    <p:sldId id="1612" r:id="rId17"/>
    <p:sldId id="1613" r:id="rId18"/>
    <p:sldId id="1614" r:id="rId19"/>
    <p:sldId id="1576" r:id="rId20"/>
    <p:sldId id="1617" r:id="rId21"/>
    <p:sldId id="16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287915" y="2263494"/>
            <a:ext cx="11653523" cy="354880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784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Machine Learning, Analytics &amp; Data Science Conference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758" y="479504"/>
            <a:ext cx="1522404" cy="32616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87915" y="5663854"/>
            <a:ext cx="9994611" cy="91436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50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December 7 – 8, 2015  •  MSCC</a:t>
            </a:r>
          </a:p>
        </p:txBody>
      </p:sp>
    </p:spTree>
    <p:extLst>
      <p:ext uri="{BB962C8B-B14F-4D97-AF65-F5344CB8AC3E}">
        <p14:creationId xmlns:p14="http://schemas.microsoft.com/office/powerpoint/2010/main" val="10519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3587473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8584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124648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8005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864430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747173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362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8795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2356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004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2111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Animated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669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3086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023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820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Stat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614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028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3570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75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368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760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2690921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240" y="3877276"/>
            <a:ext cx="9860674" cy="1793104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944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48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24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emf"/><Relationship Id="rId5" Type="http://schemas.openxmlformats.org/officeDocument/2006/relationships/image" Target="../media/image28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32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3258644"/>
          </a:xfrm>
        </p:spPr>
        <p:txBody>
          <a:bodyPr/>
          <a:lstStyle/>
          <a:p>
            <a:pPr marL="728314" indent="-728314">
              <a:buAutoNum type="arabicPeriod"/>
            </a:pPr>
            <a:r>
              <a:rPr lang="en-US" dirty="0"/>
              <a:t>Line up the feature and the image patch.</a:t>
            </a:r>
          </a:p>
          <a:p>
            <a:pPr marL="728314" indent="-728314">
              <a:buAutoNum type="arabicPeriod"/>
            </a:pPr>
            <a:r>
              <a:rPr lang="en-US" dirty="0"/>
              <a:t>Multiply each image pixel by the corresponding feature pixel.</a:t>
            </a:r>
          </a:p>
          <a:p>
            <a:pPr marL="728314" indent="-728314">
              <a:buAutoNum type="arabicPeriod"/>
            </a:pPr>
            <a:r>
              <a:rPr lang="en-US" dirty="0"/>
              <a:t>Add them up.</a:t>
            </a:r>
          </a:p>
          <a:p>
            <a:pPr marL="728314" indent="-728314">
              <a:buAutoNum type="arabicPeriod"/>
            </a:pPr>
            <a:r>
              <a:rPr lang="en-US" dirty="0"/>
              <a:t>Divide by the total number of pixels in the feature.</a:t>
            </a:r>
          </a:p>
        </p:txBody>
      </p:sp>
    </p:spTree>
    <p:extLst>
      <p:ext uri="{BB962C8B-B14F-4D97-AF65-F5344CB8AC3E}">
        <p14:creationId xmlns:p14="http://schemas.microsoft.com/office/powerpoint/2010/main" val="13092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44" y="1280752"/>
            <a:ext cx="2294021" cy="22249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961801" y="2051425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64894" y="4278264"/>
            <a:ext cx="382530" cy="352226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2104856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57411" y="2172352"/>
            <a:ext cx="718672" cy="2468035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61927" y="1729034"/>
            <a:ext cx="737720" cy="255573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961800" y="1724259"/>
            <a:ext cx="2956767" cy="325116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373528" y="2155339"/>
            <a:ext cx="2226852" cy="30829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8431514" y="2753335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035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27" y="1307364"/>
            <a:ext cx="2297381" cy="22281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405364" y="2064880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55412" y="4244556"/>
            <a:ext cx="377834" cy="35994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428" y="1636150"/>
            <a:ext cx="194613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1   x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41409" y="2172351"/>
            <a:ext cx="334674" cy="2072205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61126" y="1729033"/>
            <a:ext cx="338521" cy="251552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>
            <a:stCxn id="11" idx="0"/>
          </p:cNvCxnSpPr>
          <p:nvPr/>
        </p:nvCxnSpPr>
        <p:spPr>
          <a:xfrm flipV="1">
            <a:off x="1623934" y="1723187"/>
            <a:ext cx="1924810" cy="34169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2"/>
          </p:cNvCxnSpPr>
          <p:nvPr/>
        </p:nvCxnSpPr>
        <p:spPr>
          <a:xfrm flipV="1">
            <a:off x="1623935" y="2151916"/>
            <a:ext cx="2294633" cy="34502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9212250" y="2808174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674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45" y="3125982"/>
            <a:ext cx="3390227" cy="32868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213" y="1395068"/>
            <a:ext cx="1320964" cy="12811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23627" y="1711703"/>
                <a:ext cx="5012303" cy="687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367"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+1+1+1+1+1+1+1+1</m:t>
                          </m:r>
                        </m:num>
                        <m:den>
                          <m: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353" i="1">
                          <a:gradFill>
                            <a:gsLst>
                              <a:gs pos="2917">
                                <a:srgbClr val="FFFFFF"/>
                              </a:gs>
                              <a:gs pos="3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353" dirty="0" err="1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27" y="1711703"/>
                <a:ext cx="5012303" cy="687622"/>
              </a:xfrm>
              <a:prstGeom prst="rect">
                <a:avLst/>
              </a:prstGeom>
              <a:blipFill>
                <a:blip r:embed="rId6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 bwMode="auto">
          <a:xfrm>
            <a:off x="11399847" y="1801004"/>
            <a:ext cx="372269" cy="43276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859976" y="2233767"/>
            <a:ext cx="2912140" cy="201695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489277" y="1786796"/>
            <a:ext cx="2899955" cy="210042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8125192" y="3519856"/>
            <a:ext cx="1108295" cy="108822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983387" y="3519856"/>
            <a:ext cx="487659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079044" y="4640387"/>
            <a:ext cx="487659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44" y="1315150"/>
            <a:ext cx="2315764" cy="22459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65239" y="422472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3237179" cy="294593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3380944" cy="2864146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79119" y="1278794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66215" y="4243206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428" y="1636150"/>
            <a:ext cx="194613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1   x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36499" y="2172350"/>
            <a:ext cx="339583" cy="2409732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76815" y="1729033"/>
            <a:ext cx="322832" cy="258499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16260" y="1294949"/>
            <a:ext cx="2902308" cy="42931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565" y="1745096"/>
            <a:ext cx="3018814" cy="41024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7647966" y="1330650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481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55" y="1334058"/>
            <a:ext cx="2300147" cy="22308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65239" y="422472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3237179" cy="294593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3380944" cy="2864146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388950" y="1255421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2325" y="4252353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428" y="1636150"/>
            <a:ext cx="2104856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-1  x  1   = -1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675652" y="1724259"/>
            <a:ext cx="415294" cy="252065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310792" y="2155338"/>
            <a:ext cx="406357" cy="2453969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791375" y="1258609"/>
            <a:ext cx="2127192" cy="46565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88951" y="1687480"/>
            <a:ext cx="2211429" cy="46785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9194944" y="1310623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093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893" y="1327624"/>
            <a:ext cx="2307869" cy="2238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65239" y="422472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3237179" cy="294593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3380944" cy="2864146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227" y="3113070"/>
            <a:ext cx="3330835" cy="32293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458" y="1266553"/>
            <a:ext cx="1572624" cy="1525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65239" y="422472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3237179" cy="294593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3380944" cy="2864146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23627" y="1711703"/>
                <a:ext cx="5240170" cy="687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367"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1+1+1+1</m:t>
                          </m:r>
                          <m: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1+1+1</m:t>
                          </m:r>
                        </m:num>
                        <m:den>
                          <m:r>
                            <a:rPr lang="en-US" sz="2353" i="1">
                              <a:gradFill>
                                <a:gsLst>
                                  <a:gs pos="2917">
                                    <a:srgbClr val="FFFFFF"/>
                                  </a:gs>
                                  <a:gs pos="30000">
                                    <a:srgbClr val="FFFFFF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353" i="1">
                          <a:gradFill>
                            <a:gsLst>
                              <a:gs pos="2917">
                                <a:srgbClr val="FFFFFF"/>
                              </a:gs>
                              <a:gs pos="3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=.55</m:t>
                      </m:r>
                    </m:oMath>
                  </m:oMathPara>
                </a14:m>
                <a:endParaRPr lang="en-US" sz="2353" dirty="0" err="1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27" y="1711703"/>
                <a:ext cx="5240170" cy="687622"/>
              </a:xfrm>
              <a:prstGeom prst="rect">
                <a:avLst/>
              </a:prstGeom>
              <a:blipFill>
                <a:blip r:embed="rId6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 bwMode="auto">
          <a:xfrm>
            <a:off x="11399847" y="1801004"/>
            <a:ext cx="563950" cy="43276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603307" y="2233767"/>
            <a:ext cx="2360490" cy="261457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233487" y="1786796"/>
            <a:ext cx="2155745" cy="276335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8859977" y="4192175"/>
            <a:ext cx="1108295" cy="1029675"/>
          </a:xfrm>
          <a:prstGeom prst="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9084083" y="4474829"/>
            <a:ext cx="934089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.</a:t>
            </a:r>
            <a:r>
              <a:rPr lang="en-US" sz="196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55</a:t>
            </a:r>
            <a:endParaRPr lang="en-US" sz="1765" dirty="0">
              <a:solidFill>
                <a:srgbClr val="505050">
                  <a:lumMod val="50000"/>
                </a:srgbClr>
              </a:solidFill>
              <a:latin typeface="Segoe UI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186" y="1267667"/>
            <a:ext cx="1584896" cy="1537147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16" idx="2"/>
            <a:endCxn id="7" idx="2"/>
          </p:cNvCxnSpPr>
          <p:nvPr/>
        </p:nvCxnSpPr>
        <p:spPr>
          <a:xfrm flipH="1">
            <a:off x="4525505" y="5221850"/>
            <a:ext cx="4888620" cy="12340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0"/>
            <a:endCxn id="7" idx="0"/>
          </p:cNvCxnSpPr>
          <p:nvPr/>
        </p:nvCxnSpPr>
        <p:spPr>
          <a:xfrm flipH="1">
            <a:off x="4525505" y="4192175"/>
            <a:ext cx="4888620" cy="3255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2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9" y="1113236"/>
            <a:ext cx="1239664" cy="12023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65" y="2605172"/>
            <a:ext cx="3884052" cy="3765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Convolution: Trying every possible match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98384" y="4474829"/>
            <a:ext cx="1494041" cy="0"/>
          </a:xfrm>
          <a:prstGeom prst="straightConnector1">
            <a:avLst/>
          </a:prstGeom>
          <a:ln w="76200"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850" y="3055489"/>
            <a:ext cx="2994523" cy="29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10" y="3496620"/>
            <a:ext cx="1239664" cy="12023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5" y="2277394"/>
            <a:ext cx="3884585" cy="3766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Convolution: Trying every possible match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647199" y="3877212"/>
            <a:ext cx="477674" cy="502912"/>
            <a:chOff x="4740385" y="3954462"/>
            <a:chExt cx="487252" cy="512996"/>
          </a:xfrm>
        </p:grpSpPr>
        <p:sp>
          <p:nvSpPr>
            <p:cNvPr id="3" name="Oval 2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8" name="Straight Connector 7"/>
            <p:cNvCxnSpPr>
              <a:stCxn id="3" idx="1"/>
              <a:endCxn id="3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7"/>
              <a:endCxn id="3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798201" y="3553282"/>
            <a:ext cx="44820" cy="110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solidFill>
                  <a:srgbClr val="002060"/>
                </a:solidFill>
                <a:latin typeface="Segoe UI"/>
              </a:rPr>
              <a:t>=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744" y="2277393"/>
            <a:ext cx="3871072" cy="37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10" y="1038534"/>
            <a:ext cx="1239664" cy="12023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985" y="4698935"/>
            <a:ext cx="1876927" cy="1872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67" y="4735463"/>
            <a:ext cx="1867552" cy="181062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3174041" y="3877212"/>
            <a:ext cx="477674" cy="502912"/>
          </a:xfrm>
          <a:prstGeom prst="ellipse">
            <a:avLst/>
          </a:prstGeom>
          <a:noFill/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8" name="Straight Connector 7"/>
          <p:cNvCxnSpPr>
            <a:stCxn id="7" idx="1"/>
            <a:endCxn id="7" idx="5"/>
          </p:cNvCxnSpPr>
          <p:nvPr/>
        </p:nvCxnSpPr>
        <p:spPr>
          <a:xfrm>
            <a:off x="3243995" y="3950863"/>
            <a:ext cx="337767" cy="355611"/>
          </a:xfrm>
          <a:prstGeom prst="line">
            <a:avLst/>
          </a:prstGeom>
          <a:ln w="571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7"/>
            <a:endCxn id="7" idx="3"/>
          </p:cNvCxnSpPr>
          <p:nvPr/>
        </p:nvCxnSpPr>
        <p:spPr>
          <a:xfrm flipH="1">
            <a:off x="3243995" y="3950863"/>
            <a:ext cx="337767" cy="355611"/>
          </a:xfrm>
          <a:prstGeom prst="line">
            <a:avLst/>
          </a:prstGeom>
          <a:ln w="571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7605" y="3130192"/>
            <a:ext cx="941245" cy="110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solidFill>
                  <a:srgbClr val="002060"/>
                </a:solidFill>
                <a:latin typeface="Segoe UI"/>
              </a:rPr>
              <a:t>=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986" y="739726"/>
            <a:ext cx="1871870" cy="1821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681" y="5065363"/>
            <a:ext cx="1239664" cy="12023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681" y="3055490"/>
            <a:ext cx="1239664" cy="12023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985" y="2681980"/>
            <a:ext cx="1871871" cy="18678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47605" y="1113236"/>
            <a:ext cx="941245" cy="110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solidFill>
                  <a:srgbClr val="002060"/>
                </a:solidFill>
                <a:latin typeface="Segoe UI"/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7605" y="5088658"/>
            <a:ext cx="941245" cy="110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solidFill>
                  <a:srgbClr val="002060"/>
                </a:solidFill>
                <a:latin typeface="Segoe UI"/>
              </a:rPr>
              <a:t>=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684" y="2738904"/>
            <a:ext cx="1867552" cy="1810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138" y="721948"/>
            <a:ext cx="1867552" cy="1810627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49059" y="1413939"/>
            <a:ext cx="477674" cy="502912"/>
            <a:chOff x="4740385" y="3954462"/>
            <a:chExt cx="487252" cy="512996"/>
          </a:xfrm>
        </p:grpSpPr>
        <p:sp>
          <p:nvSpPr>
            <p:cNvPr id="23" name="Oval 22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24" name="Straight Connector 23"/>
            <p:cNvCxnSpPr>
              <a:stCxn id="23" idx="1"/>
              <a:endCxn id="23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7"/>
              <a:endCxn id="23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48391" y="3429000"/>
            <a:ext cx="477674" cy="502912"/>
            <a:chOff x="4740385" y="3954462"/>
            <a:chExt cx="487252" cy="512996"/>
          </a:xfrm>
        </p:grpSpPr>
        <p:sp>
          <p:nvSpPr>
            <p:cNvPr id="27" name="Oval 26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28" name="Straight Connector 27"/>
            <p:cNvCxnSpPr>
              <a:stCxn id="27" idx="1"/>
              <a:endCxn id="27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7"/>
              <a:endCxn id="27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48391" y="5391256"/>
            <a:ext cx="477674" cy="502912"/>
            <a:chOff x="4740385" y="3954462"/>
            <a:chExt cx="487252" cy="512996"/>
          </a:xfrm>
        </p:grpSpPr>
        <p:sp>
          <p:nvSpPr>
            <p:cNvPr id="31" name="Oval 30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32" name="Straight Connector 31"/>
            <p:cNvCxnSpPr>
              <a:stCxn id="31" idx="1"/>
              <a:endCxn id="31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7"/>
              <a:endCxn id="31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 bwMode="auto">
          <a:xfrm>
            <a:off x="5404910" y="1038534"/>
            <a:ext cx="1239664" cy="1202316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423681" y="3048407"/>
            <a:ext cx="1239664" cy="1202316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423681" y="5065363"/>
            <a:ext cx="1239664" cy="1202316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54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79119" y="1278794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95892" y="3519856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428" y="1636150"/>
            <a:ext cx="194613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1   x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56129" y="2172350"/>
            <a:ext cx="1119954" cy="168870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185545" y="1729032"/>
            <a:ext cx="1114102" cy="1806255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16260" y="1294949"/>
            <a:ext cx="2902308" cy="42931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565" y="1745096"/>
            <a:ext cx="3018814" cy="41024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9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One image becomes a stack of filtered images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52" y="4664573"/>
            <a:ext cx="1080276" cy="1077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98" y="2557807"/>
            <a:ext cx="713496" cy="69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552" y="2385826"/>
            <a:ext cx="1077366" cy="10481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03" y="4875472"/>
            <a:ext cx="713496" cy="69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03" y="3718677"/>
            <a:ext cx="713496" cy="69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551" y="3503702"/>
            <a:ext cx="1077367" cy="10750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7143" y="3536465"/>
            <a:ext cx="1074880" cy="104211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745113" y="3933654"/>
            <a:ext cx="274928" cy="289454"/>
            <a:chOff x="4740385" y="3954462"/>
            <a:chExt cx="487252" cy="512996"/>
          </a:xfrm>
        </p:grpSpPr>
        <p:sp>
          <p:nvSpPr>
            <p:cNvPr id="29" name="Oval 28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30" name="Straight Connector 29"/>
            <p:cNvCxnSpPr>
              <a:stCxn id="29" idx="1"/>
              <a:endCxn id="29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7"/>
              <a:endCxn id="29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 bwMode="auto">
          <a:xfrm>
            <a:off x="5353198" y="2557807"/>
            <a:ext cx="713496" cy="692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364003" y="3714601"/>
            <a:ext cx="713496" cy="69200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364003" y="4875472"/>
            <a:ext cx="713496" cy="6920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463758" y="2385826"/>
            <a:ext cx="2091658" cy="350076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81427" y="4026617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68318" y="4064843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One image becomes a stack of filtered images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31" y="4664573"/>
            <a:ext cx="1080276" cy="10779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531" y="2385826"/>
            <a:ext cx="1077366" cy="1048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531" y="3503702"/>
            <a:ext cx="1077367" cy="10750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058" y="3536465"/>
            <a:ext cx="1074880" cy="104211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085991" y="3647403"/>
            <a:ext cx="785903" cy="827426"/>
            <a:chOff x="4740385" y="3954462"/>
            <a:chExt cx="487252" cy="512996"/>
          </a:xfrm>
        </p:grpSpPr>
        <p:sp>
          <p:nvSpPr>
            <p:cNvPr id="29" name="Oval 28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30" name="Straight Connector 29"/>
            <p:cNvCxnSpPr>
              <a:stCxn id="29" idx="1"/>
              <a:endCxn id="29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7"/>
              <a:endCxn id="29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 bwMode="auto">
          <a:xfrm>
            <a:off x="4463758" y="2385826"/>
            <a:ext cx="2091658" cy="350076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61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647" y="1340707"/>
            <a:ext cx="2262751" cy="21945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79119" y="1278794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95892" y="3519856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428" y="1636150"/>
            <a:ext cx="194613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1   x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56129" y="2172350"/>
            <a:ext cx="1119954" cy="168870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185545" y="1729032"/>
            <a:ext cx="1114102" cy="1806255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16260" y="1294949"/>
            <a:ext cx="2902308" cy="42931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565" y="1745096"/>
            <a:ext cx="3018814" cy="41024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7647966" y="1330650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609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082" y="1340496"/>
            <a:ext cx="2307425" cy="223790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974825" y="1267845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66479" y="3519856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2104856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36567" y="2172350"/>
            <a:ext cx="739516" cy="168870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60445" y="1729032"/>
            <a:ext cx="739201" cy="179082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411966" y="1267845"/>
            <a:ext cx="2506601" cy="45641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74825" y="1675374"/>
            <a:ext cx="2625554" cy="47996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8462154" y="1315657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285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50" y="1304978"/>
            <a:ext cx="2283679" cy="22148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382506" y="1261055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45608" y="3519856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2104856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28125" y="2172350"/>
            <a:ext cx="347957" cy="1711642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45029" y="1729032"/>
            <a:ext cx="354618" cy="182326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808281" y="1270074"/>
            <a:ext cx="2110286" cy="45418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95188" y="1693113"/>
            <a:ext cx="2205191" cy="46222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9208324" y="1278795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352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03" y="1285307"/>
            <a:ext cx="2287305" cy="22183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76968" y="1670137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15804" y="3879194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2104856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48744" y="2172351"/>
            <a:ext cx="1127339" cy="2048045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15803" y="1729032"/>
            <a:ext cx="1083844" cy="2150162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44958" y="1667097"/>
            <a:ext cx="2973610" cy="5716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1328" y="2120907"/>
            <a:ext cx="2649052" cy="3443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7652589" y="2022469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686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978" y="1315146"/>
            <a:ext cx="2301530" cy="22321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992185" y="1671115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76040" y="3877212"/>
            <a:ext cx="377834" cy="35994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428" y="1636150"/>
            <a:ext cx="194613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1   x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53874" y="2172351"/>
            <a:ext cx="722208" cy="206481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73728" y="1729032"/>
            <a:ext cx="725919" cy="2168761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>
            <a:stCxn id="11" idx="0"/>
          </p:cNvCxnSpPr>
          <p:nvPr/>
        </p:nvCxnSpPr>
        <p:spPr>
          <a:xfrm>
            <a:off x="1210756" y="1671116"/>
            <a:ext cx="2707812" cy="5314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2"/>
          </p:cNvCxnSpPr>
          <p:nvPr/>
        </p:nvCxnSpPr>
        <p:spPr>
          <a:xfrm>
            <a:off x="1210756" y="2103174"/>
            <a:ext cx="2389624" cy="5216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8442002" y="2054147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030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43" y="1262640"/>
            <a:ext cx="2327332" cy="22572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382842" y="1665590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55898" y="3879194"/>
            <a:ext cx="360237" cy="341202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2104856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19555" y="2172352"/>
            <a:ext cx="356527" cy="202679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52766" y="1729033"/>
            <a:ext cx="346880" cy="2150161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7651" y="1665590"/>
            <a:ext cx="2100916" cy="5866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70949" y="2081259"/>
            <a:ext cx="1829431" cy="7408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9212250" y="2033161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482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31" y="1278794"/>
            <a:ext cx="2297471" cy="22282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7" y="1262641"/>
            <a:ext cx="1239664" cy="12023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09" y="3130192"/>
            <a:ext cx="3405852" cy="3302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5893" y="3519856"/>
            <a:ext cx="1120531" cy="11205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19983" y="1278794"/>
            <a:ext cx="2496442" cy="2241062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79120" y="2481111"/>
            <a:ext cx="2616775" cy="215927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58809" y="2056312"/>
            <a:ext cx="437140" cy="43205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92763" y="4258236"/>
            <a:ext cx="382530" cy="352226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3108" y="1642930"/>
            <a:ext cx="2104856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299647" y="1729032"/>
            <a:ext cx="377014" cy="44331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76974" y="2172352"/>
            <a:ext cx="1099109" cy="243811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188507" y="1729033"/>
            <a:ext cx="1111139" cy="252920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548744" y="1729032"/>
            <a:ext cx="369823" cy="443319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9120" y="1724258"/>
            <a:ext cx="3339448" cy="33205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84062" y="2155338"/>
            <a:ext cx="2616317" cy="328021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7703633" y="2753335"/>
            <a:ext cx="768258" cy="75371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noFill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53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6-30535_Machine_Learning_Analytics_Data_Science_Conference_Fall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nalytics_Data_Science_Conference_Fall_2015_Template.potx" id="{E1355DAB-CDAD-4C7B-B17A-79EB22890928}" vid="{03325F2C-1293-460B-A8A3-D17B84227B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Consolas</vt:lpstr>
      <vt:lpstr>Segoe UI</vt:lpstr>
      <vt:lpstr>Segoe UI Light</vt:lpstr>
      <vt:lpstr>Wingdings</vt:lpstr>
      <vt:lpstr>6-30535_Machine_Learning_Analytics_Data_Science_Conference_Fall_2015_Template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Convolution: Trying every possible match</vt:lpstr>
      <vt:lpstr>Convolution: Trying every possible match</vt:lpstr>
      <vt:lpstr>PowerPoint Presentation</vt:lpstr>
      <vt:lpstr>Convolution layer</vt:lpstr>
      <vt:lpstr>Convolution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Filtering: The math behind the match</dc:title>
  <dc:creator>Jyoti Bose</dc:creator>
  <cp:lastModifiedBy>Jyoti Bose</cp:lastModifiedBy>
  <cp:revision>1</cp:revision>
  <dcterms:created xsi:type="dcterms:W3CDTF">2019-12-03T09:05:22Z</dcterms:created>
  <dcterms:modified xsi:type="dcterms:W3CDTF">2019-12-03T09:05:50Z</dcterms:modified>
</cp:coreProperties>
</file>