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29" r:id="rId2"/>
    <p:sldId id="1588" r:id="rId3"/>
    <p:sldId id="1630" r:id="rId4"/>
    <p:sldId id="1631" r:id="rId5"/>
    <p:sldId id="1632" r:id="rId6"/>
    <p:sldId id="1633" r:id="rId7"/>
    <p:sldId id="1634" r:id="rId8"/>
    <p:sldId id="1635" r:id="rId9"/>
    <p:sldId id="1636" r:id="rId10"/>
    <p:sldId id="1638" r:id="rId11"/>
    <p:sldId id="1637" r:id="rId12"/>
    <p:sldId id="1639" r:id="rId13"/>
    <p:sldId id="1640" r:id="rId14"/>
    <p:sldId id="1641" r:id="rId15"/>
    <p:sldId id="1642" r:id="rId16"/>
    <p:sldId id="1643" r:id="rId17"/>
    <p:sldId id="1644" r:id="rId18"/>
    <p:sldId id="1645" r:id="rId19"/>
    <p:sldId id="1646" r:id="rId20"/>
    <p:sldId id="15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287915" y="2263494"/>
            <a:ext cx="11653523" cy="354880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7842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Machine Learning, Analytics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758" y="479504"/>
            <a:ext cx="1522404" cy="3261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87915" y="5663854"/>
            <a:ext cx="9994611" cy="91436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50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December 7 – 8,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16939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3587473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650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62249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83755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16059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36910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9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362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226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9215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306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408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040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7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95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69239" y="1187621"/>
            <a:ext cx="8067824" cy="3586208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6061766"/>
            <a:ext cx="1522404" cy="326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622" y="0"/>
            <a:ext cx="4751620" cy="685862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21"/>
            <a:ext cx="806776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2980724"/>
            <a:ext cx="806938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987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4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1434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413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58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11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240" y="1186356"/>
            <a:ext cx="9859116" cy="2690921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240" y="3877276"/>
            <a:ext cx="9860674" cy="1793104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037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1931048"/>
          </a:xfrm>
        </p:spPr>
        <p:txBody>
          <a:bodyPr/>
          <a:lstStyle/>
          <a:p>
            <a:r>
              <a:rPr lang="en-US" dirty="0"/>
              <a:t>Keep the math from breaking by tweaking each of the values just a bit.</a:t>
            </a:r>
          </a:p>
          <a:p>
            <a:r>
              <a:rPr lang="en-US" dirty="0"/>
              <a:t>Change everything negative to zero.</a:t>
            </a:r>
          </a:p>
        </p:txBody>
      </p:sp>
    </p:spTree>
    <p:extLst>
      <p:ext uri="{BB962C8B-B14F-4D97-AF65-F5344CB8AC3E}">
        <p14:creationId xmlns:p14="http://schemas.microsoft.com/office/powerpoint/2010/main" val="37389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Vote depends on how strongly a value predicts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0" idx="1"/>
          </p:cNvCxnSpPr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1"/>
          </p:cNvCxnSpPr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1"/>
          </p:cNvCxnSpPr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64" y="2159065"/>
            <a:ext cx="324800" cy="37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Vote depends on how strongly a value predicts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159065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3055490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04342" y="3354298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92304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29655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580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159065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3055490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04342" y="3354298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92304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296552"/>
            <a:ext cx="373510" cy="37351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934679" y="2457874"/>
            <a:ext cx="1066631" cy="1066631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58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383171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2756682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624233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595360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934679" y="2457874"/>
            <a:ext cx="1066631" cy="1066631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033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53620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92779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7277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6086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53045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53045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8469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5922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53868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10311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6021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4829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53046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53045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9065"/>
            <a:ext cx="324800" cy="376554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04342" y="2383171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04342" y="2756682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04342" y="4624233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04342" y="5595360"/>
            <a:ext cx="373510" cy="37351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.92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34679" y="440012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.51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8934679" y="4250723"/>
            <a:ext cx="1066631" cy="1066631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403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90041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90041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359363" y="2303763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333372" y="3009180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333372" y="3009180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333372" y="3009181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333372" y="3009180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333372" y="2602571"/>
            <a:ext cx="3256670" cy="2245768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333372" y="2901380"/>
            <a:ext cx="3256670" cy="194695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333372" y="4848339"/>
            <a:ext cx="32566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333372" y="4848339"/>
            <a:ext cx="3256670" cy="891719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9363" y="2308469"/>
            <a:ext cx="3230678" cy="70541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372" y="3013886"/>
            <a:ext cx="3256670" cy="2120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333372" y="3013886"/>
            <a:ext cx="3256670" cy="53998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33372" y="3013887"/>
            <a:ext cx="3256670" cy="213601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333372" y="3013886"/>
            <a:ext cx="3256670" cy="239942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33372" y="2607277"/>
            <a:ext cx="3256670" cy="406609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333372" y="2906086"/>
            <a:ext cx="3256670" cy="1078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33372" y="3013886"/>
            <a:ext cx="3256670" cy="273087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3372" y="3013886"/>
            <a:ext cx="3256670" cy="89642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359363" y="3013886"/>
            <a:ext cx="3230678" cy="183445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33372" y="3013886"/>
            <a:ext cx="3256670" cy="1460943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333372" y="3013886"/>
            <a:ext cx="3256670" cy="1162135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333372" y="2303763"/>
            <a:ext cx="3256670" cy="254457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333372" y="3221216"/>
            <a:ext cx="3256670" cy="162712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359363" y="3549162"/>
            <a:ext cx="3230678" cy="1299177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333372" y="3905605"/>
            <a:ext cx="3256670" cy="94273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333372" y="4171315"/>
            <a:ext cx="3256670" cy="677024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333372" y="4470123"/>
            <a:ext cx="3256670" cy="37821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333372" y="4848340"/>
            <a:ext cx="3256670" cy="29686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333372" y="4848339"/>
            <a:ext cx="3256670" cy="560266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4359"/>
            <a:ext cx="324800" cy="3765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4679" y="260727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498338" y="2329272"/>
            <a:ext cx="1361638" cy="1361638"/>
          </a:xfrm>
          <a:prstGeom prst="ellipse">
            <a:avLst/>
          </a:prstGeom>
          <a:noFill/>
          <a:ln w="762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34679" y="4400128"/>
            <a:ext cx="1014241" cy="8327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92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1567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A list of feature values becomes a list of votes.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050171" y="2108295"/>
            <a:ext cx="2007235" cy="3867082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590041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590041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53" y="2154359"/>
            <a:ext cx="324800" cy="3765543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573086" y="3204894"/>
            <a:ext cx="1045829" cy="1344637"/>
            <a:chOff x="5684837" y="3268662"/>
            <a:chExt cx="1066800" cy="1371600"/>
          </a:xfrm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These can also be stacked. 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48979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084083" y="2448915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X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084083" y="4288074"/>
            <a:ext cx="1120531" cy="1120531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7842" b="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O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05" y="2154359"/>
            <a:ext cx="324800" cy="3765543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776442" y="3497157"/>
            <a:ext cx="639117" cy="821723"/>
            <a:chOff x="5684837" y="3268662"/>
            <a:chExt cx="1066800" cy="1371600"/>
          </a:xfrm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>
            <a:off x="6992425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419888" y="3497157"/>
            <a:ext cx="639117" cy="821723"/>
            <a:chOff x="5684837" y="3268662"/>
            <a:chExt cx="1066800" cy="1371600"/>
          </a:xfrm>
        </p:grpSpPr>
        <p:sp>
          <p:nvSpPr>
            <p:cNvPr id="28" name="Oval 27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9" name="Straight Connector 28"/>
            <p:cNvCxnSpPr>
              <a:stCxn id="35" idx="6"/>
              <a:endCxn id="3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6" idx="6"/>
              <a:endCxn id="3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6" idx="6"/>
              <a:endCxn id="3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5" idx="6"/>
              <a:endCxn id="3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6"/>
              <a:endCxn id="3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41" name="Straight Connector 40"/>
            <p:cNvCxnSpPr>
              <a:stCxn id="28" idx="6"/>
              <a:endCxn id="3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6"/>
              <a:endCxn id="3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6"/>
              <a:endCxn id="3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6"/>
              <a:endCxn id="3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 bwMode="auto">
          <a:xfrm>
            <a:off x="3705534" y="2383171"/>
            <a:ext cx="1344637" cy="321219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32997" y="3497157"/>
            <a:ext cx="639117" cy="821723"/>
            <a:chOff x="5684837" y="3268662"/>
            <a:chExt cx="1066800" cy="1371600"/>
          </a:xfrm>
        </p:grpSpPr>
        <p:sp>
          <p:nvSpPr>
            <p:cNvPr id="47" name="Oval 46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48" name="Straight Connector 47"/>
            <p:cNvCxnSpPr>
              <a:stCxn id="55" idx="6"/>
              <a:endCxn id="5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6" idx="6"/>
              <a:endCxn id="5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6" idx="6"/>
              <a:endCxn id="5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5" idx="6"/>
              <a:endCxn id="5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7" idx="6"/>
              <a:endCxn id="5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63" name="Straight Connector 62"/>
            <p:cNvCxnSpPr>
              <a:stCxn id="47" idx="6"/>
              <a:endCxn id="5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7" idx="6"/>
              <a:endCxn id="5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0" idx="6"/>
              <a:endCxn id="5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0" idx="6"/>
              <a:endCxn id="5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37" y="2383171"/>
            <a:ext cx="3794230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41558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A set of pixels becomes a set of votes.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" y="3278177"/>
            <a:ext cx="1344637" cy="1303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688578" y="3920290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11319" y="4167170"/>
            <a:ext cx="497408" cy="523689"/>
            <a:chOff x="4740385" y="3954462"/>
            <a:chExt cx="487252" cy="512996"/>
          </a:xfrm>
        </p:grpSpPr>
        <p:sp>
          <p:nvSpPr>
            <p:cNvPr id="46" name="Oval 45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47" name="Straight Connector 46"/>
            <p:cNvCxnSpPr>
              <a:stCxn id="46" idx="1"/>
              <a:endCxn id="4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7"/>
              <a:endCxn id="4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3701179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00983" y="4172481"/>
            <a:ext cx="493796" cy="519886"/>
            <a:chOff x="5154100" y="3720044"/>
            <a:chExt cx="801662" cy="844018"/>
          </a:xfrm>
        </p:grpSpPr>
        <p:sp>
          <p:nvSpPr>
            <p:cNvPr id="43" name="Oval 42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44" name="Straight Connector 43"/>
            <p:cNvCxnSpPr>
              <a:stCxn id="4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4569642" y="2842390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5400000">
            <a:off x="5650961" y="4134806"/>
            <a:ext cx="354260" cy="568726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50536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404306" y="3259717"/>
            <a:ext cx="130710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Convolution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546314" y="3255900"/>
            <a:ext cx="756955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ReLU</a:t>
            </a:r>
            <a:endParaRPr lang="en-US" sz="1372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359665" y="3267424"/>
            <a:ext cx="949557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Pooling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97527" y="4173229"/>
            <a:ext cx="497408" cy="523689"/>
            <a:chOff x="4740385" y="3954462"/>
            <a:chExt cx="487252" cy="512996"/>
          </a:xfrm>
        </p:grpSpPr>
        <p:sp>
          <p:nvSpPr>
            <p:cNvPr id="40" name="Oval 39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41" name="Straight Connector 40"/>
            <p:cNvCxnSpPr>
              <a:stCxn id="40" idx="1"/>
              <a:endCxn id="4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7"/>
              <a:endCxn id="4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 bwMode="auto">
          <a:xfrm>
            <a:off x="1987386" y="2854508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987191" y="4178539"/>
            <a:ext cx="493796" cy="519886"/>
            <a:chOff x="5154100" y="3720044"/>
            <a:chExt cx="801662" cy="844018"/>
          </a:xfrm>
        </p:grpSpPr>
        <p:sp>
          <p:nvSpPr>
            <p:cNvPr id="37" name="Oval 36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8" name="Straight Connector 37"/>
            <p:cNvCxnSpPr>
              <a:stCxn id="37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7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 bwMode="auto">
          <a:xfrm>
            <a:off x="2855851" y="2848449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90514" y="3265776"/>
            <a:ext cx="130710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Convolution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832521" y="3261959"/>
            <a:ext cx="756955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ReLU</a:t>
            </a:r>
            <a:endParaRPr lang="en-US" sz="1372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16512" y="4156163"/>
            <a:ext cx="497408" cy="523689"/>
            <a:chOff x="4740385" y="3954462"/>
            <a:chExt cx="487252" cy="512996"/>
          </a:xfrm>
        </p:grpSpPr>
        <p:sp>
          <p:nvSpPr>
            <p:cNvPr id="34" name="Oval 3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5" name="Straight Connector 34"/>
            <p:cNvCxnSpPr>
              <a:stCxn id="34" idx="1"/>
              <a:endCxn id="3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7"/>
              <a:endCxn id="3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6306372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06177" y="4161474"/>
            <a:ext cx="493796" cy="519886"/>
            <a:chOff x="5154100" y="3720044"/>
            <a:chExt cx="801662" cy="844018"/>
          </a:xfrm>
        </p:grpSpPr>
        <p:sp>
          <p:nvSpPr>
            <p:cNvPr id="31" name="Oval 30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 bwMode="auto">
          <a:xfrm>
            <a:off x="7174835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8256154" y="4123800"/>
            <a:ext cx="354260" cy="568726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055728" y="283744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09498" y="3248710"/>
            <a:ext cx="130710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Convolution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51506" y="3244893"/>
            <a:ext cx="756955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ReLU</a:t>
            </a:r>
            <a:endParaRPr lang="en-US" sz="1372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964858" y="3256416"/>
            <a:ext cx="949557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Pooling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952153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748703" y="3117597"/>
            <a:ext cx="1174721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Fully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connected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136104" y="4163433"/>
            <a:ext cx="401901" cy="516730"/>
            <a:chOff x="5684837" y="3268662"/>
            <a:chExt cx="1066800" cy="1371600"/>
          </a:xfrm>
        </p:grpSpPr>
        <p:sp>
          <p:nvSpPr>
            <p:cNvPr id="54" name="Oval 5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55" name="Straight Connector 54"/>
            <p:cNvCxnSpPr>
              <a:stCxn id="61" idx="6"/>
              <a:endCxn id="6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2" idx="6"/>
              <a:endCxn id="6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2" idx="6"/>
              <a:endCxn id="6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6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6"/>
              <a:endCxn id="6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6"/>
              <a:endCxn id="6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67" name="Straight Connector 66"/>
            <p:cNvCxnSpPr>
              <a:stCxn id="54" idx="6"/>
              <a:endCxn id="6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4" idx="6"/>
              <a:endCxn id="6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6"/>
              <a:endCxn id="6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 bwMode="auto">
          <a:xfrm>
            <a:off x="9848514" y="2831383"/>
            <a:ext cx="756479" cy="221568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9645065" y="3117597"/>
            <a:ext cx="1174721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Fully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connected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0032465" y="4163433"/>
            <a:ext cx="401901" cy="516730"/>
            <a:chOff x="5684837" y="3268662"/>
            <a:chExt cx="1066800" cy="1371600"/>
          </a:xfrm>
        </p:grpSpPr>
        <p:sp>
          <p:nvSpPr>
            <p:cNvPr id="74" name="Oval 7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75" name="Straight Connector 74"/>
            <p:cNvCxnSpPr>
              <a:stCxn id="81" idx="6"/>
              <a:endCxn id="8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6"/>
              <a:endCxn id="8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2" idx="6"/>
              <a:endCxn id="8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1" idx="6"/>
              <a:endCxn id="8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6"/>
              <a:endCxn id="8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87" name="Straight Connector 86"/>
            <p:cNvCxnSpPr>
              <a:stCxn id="74" idx="6"/>
              <a:endCxn id="8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6"/>
              <a:endCxn id="8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6"/>
              <a:endCxn id="8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6"/>
              <a:endCxn id="8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0978567" y="2864789"/>
            <a:ext cx="806575" cy="2130427"/>
            <a:chOff x="9266237" y="2497524"/>
            <a:chExt cx="1143000" cy="301903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rgbClr val="505050">
                      <a:lumMod val="50000"/>
                    </a:srgbClr>
                  </a:solidFill>
                  <a:latin typeface="Segoe UI"/>
                </a:rPr>
                <a:t>X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842" b="1" dirty="0">
                  <a:solidFill>
                    <a:srgbClr val="505050">
                      <a:lumMod val="50000"/>
                    </a:srgbClr>
                  </a:solidFill>
                  <a:latin typeface="Segoe UI"/>
                </a:rPr>
                <a:t>O</a:t>
              </a: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10652826" y="3942201"/>
            <a:ext cx="298808" cy="97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1026336" y="2310894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.92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26336" y="5034149"/>
            <a:ext cx="687371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928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382421"/>
            <a:ext cx="3794992" cy="3735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64472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52" y="2387628"/>
            <a:ext cx="3792091" cy="3732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705534" y="1262640"/>
            <a:ext cx="7096696" cy="1718148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7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37" y="2382421"/>
            <a:ext cx="3792744" cy="3733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60" y="2383171"/>
            <a:ext cx="3839131" cy="373510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855391" y="3802511"/>
            <a:ext cx="2585246" cy="827426"/>
            <a:chOff x="3471076" y="1287462"/>
            <a:chExt cx="2637086" cy="844018"/>
          </a:xfrm>
        </p:grpSpPr>
        <p:grpSp>
          <p:nvGrpSpPr>
            <p:cNvPr id="18" name="Group 17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>
              <a:stCxn id="19" idx="3"/>
              <a:endCxn id="5" idx="2"/>
            </p:cNvCxnSpPr>
            <p:nvPr/>
          </p:nvCxnSpPr>
          <p:spPr>
            <a:xfrm flipV="1">
              <a:off x="3471076" y="1709471"/>
              <a:ext cx="960686" cy="35191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3" idx="1"/>
            </p:cNvCxnSpPr>
            <p:nvPr/>
          </p:nvCxnSpPr>
          <p:spPr>
            <a:xfrm>
              <a:off x="5233424" y="1709471"/>
              <a:ext cx="874738" cy="33680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1621" y="2456746"/>
            <a:ext cx="1245882" cy="12458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407409" y="4049280"/>
            <a:ext cx="780196" cy="821418"/>
            <a:chOff x="5154100" y="3720044"/>
            <a:chExt cx="801662" cy="844018"/>
          </a:xfrm>
        </p:grpSpPr>
        <p:sp>
          <p:nvSpPr>
            <p:cNvPr id="5" name="Oval 4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5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73" y="3785502"/>
            <a:ext cx="1245882" cy="1245882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21" y="5129579"/>
            <a:ext cx="1245882" cy="124588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4814131" y="2505544"/>
            <a:ext cx="2007235" cy="3867082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19" y="5128831"/>
            <a:ext cx="1250066" cy="1247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620" y="2491928"/>
            <a:ext cx="1246699" cy="12129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620" y="3785501"/>
            <a:ext cx="1246700" cy="1244017"/>
          </a:xfrm>
          <a:prstGeom prst="rect">
            <a:avLst/>
          </a:prstGeom>
        </p:spPr>
      </p:pic>
      <p:sp>
        <p:nvSpPr>
          <p:cNvPr id="2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1267251"/>
          </a:xfrm>
        </p:spPr>
        <p:txBody>
          <a:bodyPr/>
          <a:lstStyle/>
          <a:p>
            <a:r>
              <a:rPr lang="en-US" dirty="0"/>
              <a:t>A stack of images becomes a stack of images with no negative values.</a:t>
            </a:r>
          </a:p>
        </p:txBody>
      </p:sp>
    </p:spTree>
    <p:extLst>
      <p:ext uri="{BB962C8B-B14F-4D97-AF65-F5344CB8AC3E}">
        <p14:creationId xmlns:p14="http://schemas.microsoft.com/office/powerpoint/2010/main" val="87966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get stacked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The output of one becomes the input of the next.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659" y="4392042"/>
            <a:ext cx="785903" cy="827426"/>
            <a:chOff x="4740385" y="3954462"/>
            <a:chExt cx="487252" cy="512996"/>
          </a:xfrm>
        </p:grpSpPr>
        <p:sp>
          <p:nvSpPr>
            <p:cNvPr id="5" name="Oval 4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7"/>
              <a:endCxn id="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4667639" y="2308470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247326" y="4400432"/>
            <a:ext cx="780196" cy="821418"/>
            <a:chOff x="5154100" y="3720044"/>
            <a:chExt cx="801662" cy="844018"/>
          </a:xfrm>
        </p:grpSpPr>
        <p:sp>
          <p:nvSpPr>
            <p:cNvPr id="10" name="Oval 9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cxnSp>
          <p:nvCxnSpPr>
            <p:cNvPr id="11" name="Straight Connector 10"/>
            <p:cNvCxnSpPr>
              <a:stCxn id="10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0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 bwMode="auto">
          <a:xfrm>
            <a:off x="6039808" y="2298897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5400000">
            <a:off x="7748285" y="4340907"/>
            <a:ext cx="559730" cy="898585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31615" y="2308470"/>
            <a:ext cx="1195233" cy="350076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237001" y="3029505"/>
            <a:ext cx="1988377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Convolution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82882" y="3023475"/>
            <a:ext cx="1036116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ReLU</a:t>
            </a:r>
            <a:endParaRPr lang="en-US" sz="2353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52010" y="3041681"/>
            <a:ext cx="1372351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Pooling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" y="2663266"/>
            <a:ext cx="2605638" cy="25262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415" y="2159065"/>
            <a:ext cx="1118921" cy="11165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415" y="4698935"/>
            <a:ext cx="1118921" cy="11165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903" y="3426417"/>
            <a:ext cx="1119256" cy="111684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849857" y="3951914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56130" y="3951914"/>
            <a:ext cx="8863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stacking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Layers can be repeated several (or many) times.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3078668"/>
            <a:ext cx="1974073" cy="191390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360897" y="4002934"/>
            <a:ext cx="52291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55210" y="3951914"/>
            <a:ext cx="52291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033121" y="2980788"/>
            <a:ext cx="6824821" cy="2238805"/>
            <a:chOff x="3093940" y="2623957"/>
            <a:chExt cx="8534497" cy="2799645"/>
          </a:xfrm>
        </p:grpSpPr>
        <p:grpSp>
          <p:nvGrpSpPr>
            <p:cNvPr id="4" name="Group 3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6" name="Straight Connector 5"/>
              <p:cNvCxnSpPr>
                <a:stCxn id="5" idx="1"/>
                <a:endCxn id="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11" name="Straight Connector 10"/>
              <p:cNvCxnSpPr>
                <a:stCxn id="10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10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865810" y="3159591"/>
              <a:ext cx="1634544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Convolution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293900" y="3154817"/>
              <a:ext cx="946579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ReLU</a:t>
              </a:r>
              <a:endPara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311003" y="3169228"/>
              <a:ext cx="1187430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Pooling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7"/>
                <a:endCxn id="28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4" name="Straight Connector 33"/>
              <p:cNvCxnSpPr>
                <a:stCxn id="33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3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722699" y="3167167"/>
              <a:ext cx="1634544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Convolution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150788" y="3162395"/>
              <a:ext cx="946579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ReLU</a:t>
              </a:r>
              <a:endPara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7"/>
                <a:endCxn id="41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47" name="Straight Connector 46"/>
              <p:cNvCxnSpPr>
                <a:stCxn id="4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123626" y="3145826"/>
              <a:ext cx="1634544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Convolution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551716" y="3141054"/>
              <a:ext cx="946579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 err="1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ReLU</a:t>
              </a:r>
              <a:endParaRPr lang="en-US" sz="1372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10568819" y="3155463"/>
              <a:ext cx="1187430" cy="599925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Pooling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54" y="2777282"/>
            <a:ext cx="641052" cy="6396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620" y="4539338"/>
            <a:ext cx="641052" cy="63967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0620" y="3682212"/>
            <a:ext cx="641052" cy="6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724143"/>
          </a:xfrm>
        </p:spPr>
        <p:txBody>
          <a:bodyPr/>
          <a:lstStyle/>
          <a:p>
            <a:r>
              <a:rPr lang="en-US" dirty="0"/>
              <a:t>Every value gets a vote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28449" y="4001815"/>
            <a:ext cx="52291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35" y="2748177"/>
            <a:ext cx="641052" cy="639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01" y="4510232"/>
            <a:ext cx="641052" cy="639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01" y="3653106"/>
            <a:ext cx="641052" cy="639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64" y="2159065"/>
            <a:ext cx="324800" cy="37655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151353" y="2159065"/>
            <a:ext cx="883211" cy="5891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51353" y="3387850"/>
            <a:ext cx="88321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51352" y="3387850"/>
            <a:ext cx="881177" cy="26525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9318" y="4292781"/>
            <a:ext cx="883211" cy="3314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7284" y="4510233"/>
            <a:ext cx="885245" cy="12341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7284" y="5149906"/>
            <a:ext cx="885245" cy="7747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8449" y="4848340"/>
            <a:ext cx="522914" cy="30156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28449" y="2796165"/>
            <a:ext cx="597617" cy="269651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nalytics_Data_Science_Conference_Fall_2015_Template.potx" id="{E1355DAB-CDAD-4C7B-B17A-79EB22890928}" vid="{03325F2C-1293-460B-A8A3-D17B84227B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Wingdings</vt:lpstr>
      <vt:lpstr>6-30535_Machine_Learning_Analytics_Data_Science_Conference_Fall_2015_Template</vt:lpstr>
      <vt:lpstr>Normalization</vt:lpstr>
      <vt:lpstr>Rectified Linear Units (ReLUs)</vt:lpstr>
      <vt:lpstr>Rectified Linear Units (ReLUs)</vt:lpstr>
      <vt:lpstr>Rectified Linear Units (ReLUs)</vt:lpstr>
      <vt:lpstr>Rectified Linear Units (ReLUs)</vt:lpstr>
      <vt:lpstr>ReLU layer</vt:lpstr>
      <vt:lpstr>Layers get stacked</vt:lpstr>
      <vt:lpstr>Deep stacking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Jyoti Bose</dc:creator>
  <cp:lastModifiedBy>Jyoti Bose</cp:lastModifiedBy>
  <cp:revision>1</cp:revision>
  <dcterms:created xsi:type="dcterms:W3CDTF">2019-12-03T09:29:15Z</dcterms:created>
  <dcterms:modified xsi:type="dcterms:W3CDTF">2019-12-03T09:29:37Z</dcterms:modified>
</cp:coreProperties>
</file>