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77" r:id="rId2"/>
    <p:sldId id="1618" r:id="rId3"/>
    <p:sldId id="1619" r:id="rId4"/>
    <p:sldId id="1620" r:id="rId5"/>
    <p:sldId id="1621" r:id="rId6"/>
    <p:sldId id="1622" r:id="rId7"/>
    <p:sldId id="1623" r:id="rId8"/>
    <p:sldId id="1624" r:id="rId9"/>
    <p:sldId id="16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287915" y="2263494"/>
            <a:ext cx="11653523" cy="354880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84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Machine Learning, Analytics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50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December 7 – 8,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14693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315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19982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2799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047704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57045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065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6462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494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7677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564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006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78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601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325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038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8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4763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03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513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284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77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Pooling: Shrinking the image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2715537"/>
          </a:xfrm>
        </p:spPr>
        <p:txBody>
          <a:bodyPr/>
          <a:lstStyle/>
          <a:p>
            <a:pPr marL="728314" indent="-728314">
              <a:buAutoNum type="arabicPeriod"/>
            </a:pPr>
            <a:r>
              <a:rPr lang="en-US" dirty="0"/>
              <a:t>Pick a window size (usually 2 or 3).</a:t>
            </a:r>
          </a:p>
          <a:p>
            <a:pPr marL="728314" indent="-728314">
              <a:buAutoNum type="arabicPeriod"/>
            </a:pPr>
            <a:r>
              <a:rPr lang="en-US" dirty="0"/>
              <a:t>Pick a stride (usually 2).</a:t>
            </a:r>
          </a:p>
          <a:p>
            <a:pPr marL="728314" indent="-728314">
              <a:buAutoNum type="arabicPeriod"/>
            </a:pPr>
            <a:r>
              <a:rPr lang="en-US" dirty="0"/>
              <a:t>Walk your window across your filtered images.</a:t>
            </a:r>
          </a:p>
          <a:p>
            <a:pPr marL="728314" indent="-728314">
              <a:buAutoNum type="arabicPeriod"/>
            </a:pPr>
            <a:r>
              <a:rPr lang="en-US" dirty="0"/>
              <a:t>From each window, take the maximum value.</a:t>
            </a:r>
          </a:p>
        </p:txBody>
      </p:sp>
    </p:spTree>
    <p:extLst>
      <p:ext uri="{BB962C8B-B14F-4D97-AF65-F5344CB8AC3E}">
        <p14:creationId xmlns:p14="http://schemas.microsoft.com/office/powerpoint/2010/main" val="26211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01" y="2455435"/>
            <a:ext cx="2482221" cy="2476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259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69"/>
            <a:ext cx="167741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36790" y="1412044"/>
            <a:ext cx="3212189" cy="971127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2"/>
            <a:ext cx="1239449" cy="90768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28" y="2456990"/>
            <a:ext cx="2502094" cy="2496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136790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69"/>
            <a:ext cx="167741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257322" y="1486746"/>
            <a:ext cx="2390466" cy="89642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2"/>
            <a:ext cx="1911768" cy="90524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5434"/>
            <a:ext cx="2465168" cy="245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182619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69"/>
            <a:ext cx="167741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303151" y="1486746"/>
            <a:ext cx="1419339" cy="89642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6390" y="1412044"/>
            <a:ext cx="2431203" cy="104339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817" y="2455433"/>
            <a:ext cx="2482606" cy="247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303150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69"/>
            <a:ext cx="167741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863417" y="1487083"/>
            <a:ext cx="595923" cy="373174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6390" y="1369842"/>
            <a:ext cx="2954116" cy="108559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6990"/>
            <a:ext cx="2460263" cy="2454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259" y="2906086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69"/>
            <a:ext cx="167741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36790" y="1486746"/>
            <a:ext cx="3361593" cy="1942254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1"/>
            <a:ext cx="1222396" cy="165470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7873"/>
            <a:ext cx="2465168" cy="245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9019" y="2906085"/>
            <a:ext cx="2026281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max pooling</a:t>
            </a: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6320106" y="2308469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709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78" y="793877"/>
            <a:ext cx="1716538" cy="1712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03" y="4698935"/>
            <a:ext cx="1876927" cy="1872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004" y="739726"/>
            <a:ext cx="1871870" cy="1821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03" y="2681980"/>
            <a:ext cx="1871871" cy="1867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996" y="4778957"/>
            <a:ext cx="1716538" cy="1712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266" y="2759222"/>
            <a:ext cx="1717051" cy="1713358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 bwMode="auto">
          <a:xfrm rot="5400000">
            <a:off x="6320106" y="268311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 rot="5400000">
            <a:off x="6320106" y="2233767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6320106" y="4250723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247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A stack of images becomes a stack of smaller images.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46" y="2270096"/>
            <a:ext cx="1151607" cy="11491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22" y="4889958"/>
            <a:ext cx="1259209" cy="1256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23" y="2233767"/>
            <a:ext cx="1255817" cy="1221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22" y="3536804"/>
            <a:ext cx="1255818" cy="12531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842" y="4943643"/>
            <a:ext cx="1151607" cy="11491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402" y="3588625"/>
            <a:ext cx="1151950" cy="1149473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 bwMode="auto">
          <a:xfrm rot="5400000">
            <a:off x="5752943" y="3405505"/>
            <a:ext cx="332490" cy="1496203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38597" y="2247483"/>
            <a:ext cx="2084087" cy="3895367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092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nalytics_Data_Science_Conference_Fall_2015_Template.potx" id="{E1355DAB-CDAD-4C7B-B17A-79EB22890928}" vid="{03325F2C-1293-460B-A8A3-D17B84227B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6-30535_Machine_Learning_Analytics_Data_Science_Conference_Fall_2015_Template</vt:lpstr>
      <vt:lpstr>Pooling: Shrinking the image stack</vt:lpstr>
      <vt:lpstr>Pooling</vt:lpstr>
      <vt:lpstr>Pooling</vt:lpstr>
      <vt:lpstr>Pooling</vt:lpstr>
      <vt:lpstr>Pooling</vt:lpstr>
      <vt:lpstr>Pooling</vt:lpstr>
      <vt:lpstr>Pooling</vt:lpstr>
      <vt:lpstr>PowerPoint Presentation</vt:lpstr>
      <vt:lpstr>Pooling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Pooling: Shrinking the image stack</dc:title>
  <dc:creator>Jyoti Bose</dc:creator>
  <cp:lastModifiedBy>Jyoti Bose</cp:lastModifiedBy>
  <cp:revision>1</cp:revision>
  <dcterms:created xsi:type="dcterms:W3CDTF">2019-12-03T09:17:05Z</dcterms:created>
  <dcterms:modified xsi:type="dcterms:W3CDTF">2019-12-03T09:18:35Z</dcterms:modified>
</cp:coreProperties>
</file>