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FAE1-28EE-0C42-AF32-F2B59954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DD0A0-F554-454C-93D7-D47B61FA4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3357-F7ED-3C40-AB45-07EF3F0C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60FF-C5EE-014D-8293-B7730AE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15C0-EE4E-0340-B112-8D41E2F8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6371-E548-0045-873C-8757FBB5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FDB-B031-FB4C-B474-8254C5DD7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155A-ACDC-DB47-A97D-05DDB28C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5C55-2873-6E4F-BC93-B672D74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FFEA4-3D59-0C4C-B62A-7EF33D0E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9A24B-9070-C644-B370-9C2F9AF4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8F067-568D-694B-80F4-6B17AAFC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4635-36DF-0945-83D6-D3D41BB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501D0-6E13-1F43-84C4-FF888BD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0570-2902-5947-AAA8-7E87405A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C099-77BD-F647-A1AA-AD6BF64F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378D-71C1-CE47-978D-9B4C752B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653-F90B-6A46-9B6C-6775737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874DF-613E-594F-A6C1-AD6037BA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A91C2-53FA-3A45-8412-AA9F8C4C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1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CE4-7D3E-6E46-9FA4-0F43E1C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86D4-12A8-454E-AA92-1219212F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2253-1594-B343-A00B-B35640E4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5F08-D451-2D4D-B9F6-4641F8DB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55FF-2DAA-7C46-B74F-58ED4384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BE61-1A70-1540-8A41-9AF746A6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45-256F-684A-B0BA-0338A0D85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A984D-B468-6C49-B928-DF3A034B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6962-01DC-3549-9635-5B916EA4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9D2F3-0DFD-564E-BF0A-BC491C5C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C90A-753D-194B-8F26-F175B3BB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E33-52C8-EB43-826F-0084FE8C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20050-DE09-C344-AA7B-592E37F2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E228F-D921-7E4C-AB56-A6B8E8A55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17AA4-AED7-ED44-9991-B6B3E328A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BB089-83CD-B345-97E0-0CE085E4A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03F79-60DC-BA42-9884-5C55190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ADA77-ECD2-9745-B84B-BB12FC58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61086-B955-414A-806E-31DA0A7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BA2C-A7FE-A24D-82D2-E7EAFD32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A0AA-FAA9-284E-8236-B87D49F7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01F0-3659-3C4B-9A7B-CF73BA9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D7027-624D-294F-94A7-655FB90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98C8-0641-054D-9FB3-4A679B0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ACDFC-0F72-3C48-8CF3-E5B325BC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A5D0-4439-5A46-9DC4-1E117896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6FA-B169-E54F-AC7E-F48CCD01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37C3-A093-8D4E-95CA-C46D9EAB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FD66-A075-DD4F-AA85-60212E31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839D-BBD4-CC4B-8930-B3041A43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F4355-8394-A44F-A090-66EB6DF7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C6A9-9B94-304B-BB50-AC62DC22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3668-5F14-644A-81BD-838E4064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00D1C-91CB-2044-B319-C58C8B9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7C0AD-C839-0E4C-98EF-779EA784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449F5-A1F1-3540-963D-2ACEF8E0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79623-2CDD-9A47-ABB5-042ACAC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FDF2-7F35-B04B-909B-C524156B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9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38B7D-5FA9-144E-B491-9465D306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CA21-F969-CB44-930A-96E7594E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114FA-7972-1F4C-AD5F-C7F338FF8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39FB-50FB-134C-BA5B-FF054E914F03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C7BF-AAEF-834D-9EB0-2C7C77BF2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0FE2-7753-CC4A-A547-C492C9C3A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0A66-77D2-FC48-98DC-DBB410D0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05D80638-C227-F147-80C8-242F02FE3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40" y="123564"/>
            <a:ext cx="4298916" cy="3070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15E896-E6D3-E440-A9C6-5B08A986CA25}"/>
              </a:ext>
            </a:extLst>
          </p:cNvPr>
          <p:cNvSpPr txBox="1"/>
          <p:nvPr/>
        </p:nvSpPr>
        <p:spPr>
          <a:xfrm>
            <a:off x="1054444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4" name="Picture 13" descr="Chart&#10;&#10;Description automatically generated with low confidence">
            <a:extLst>
              <a:ext uri="{FF2B5EF4-FFF2-40B4-BE49-F238E27FC236}">
                <a16:creationId xmlns:a16="http://schemas.microsoft.com/office/drawing/2014/main" id="{B997FF09-0DC1-4441-B829-B472C3328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63" y="123564"/>
            <a:ext cx="4298916" cy="30706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E2486C-D5DF-624C-A5A8-BA51B62497AE}"/>
              </a:ext>
            </a:extLst>
          </p:cNvPr>
          <p:cNvSpPr txBox="1"/>
          <p:nvPr/>
        </p:nvSpPr>
        <p:spPr>
          <a:xfrm>
            <a:off x="6280940" y="12356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D8CE7-9FF9-CD4D-93BF-E9E8DAD5D7C5}"/>
              </a:ext>
            </a:extLst>
          </p:cNvPr>
          <p:cNvSpPr txBox="1"/>
          <p:nvPr/>
        </p:nvSpPr>
        <p:spPr>
          <a:xfrm>
            <a:off x="1054443" y="3429000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9C1F8-264D-6447-8A0F-0BE2D935838D}"/>
              </a:ext>
            </a:extLst>
          </p:cNvPr>
          <p:cNvSpPr txBox="1"/>
          <p:nvPr/>
        </p:nvSpPr>
        <p:spPr>
          <a:xfrm>
            <a:off x="2317072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62C3F-EB87-0349-91B8-2CF163843556}"/>
              </a:ext>
            </a:extLst>
          </p:cNvPr>
          <p:cNvSpPr txBox="1"/>
          <p:nvPr/>
        </p:nvSpPr>
        <p:spPr>
          <a:xfrm>
            <a:off x="3524984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ECQ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367DD-C201-8E4B-BAA8-68DA52500AE0}"/>
              </a:ext>
            </a:extLst>
          </p:cNvPr>
          <p:cNvSpPr txBox="1"/>
          <p:nvPr/>
        </p:nvSpPr>
        <p:spPr>
          <a:xfrm>
            <a:off x="4848031" y="257452"/>
            <a:ext cx="532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GCQ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57690-6C63-094E-8A69-C74D897600CD}"/>
              </a:ext>
            </a:extLst>
          </p:cNvPr>
          <p:cNvSpPr txBox="1"/>
          <p:nvPr/>
        </p:nvSpPr>
        <p:spPr>
          <a:xfrm rot="16200000">
            <a:off x="4068689" y="227540"/>
            <a:ext cx="740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MECQ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09D23B73-DB32-46B6-3788-B7CE7529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597" y="3328106"/>
            <a:ext cx="4298915" cy="3070654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CA2DD64-CA8A-A91B-A6AA-D0C2C6837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501" y="3568012"/>
            <a:ext cx="4298915" cy="30706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FC4309-510B-E88C-B2CE-189FFAA94FF9}"/>
              </a:ext>
            </a:extLst>
          </p:cNvPr>
          <p:cNvSpPr txBox="1"/>
          <p:nvPr/>
        </p:nvSpPr>
        <p:spPr>
          <a:xfrm>
            <a:off x="6227176" y="3429000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9491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Imari Joy Borda</dc:creator>
  <cp:lastModifiedBy>Imari Joy Borda</cp:lastModifiedBy>
  <cp:revision>6</cp:revision>
  <dcterms:created xsi:type="dcterms:W3CDTF">2022-04-07T15:24:25Z</dcterms:created>
  <dcterms:modified xsi:type="dcterms:W3CDTF">2022-04-16T11:19:45Z</dcterms:modified>
</cp:coreProperties>
</file>