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>
        <p:scale>
          <a:sx n="144" d="100"/>
          <a:sy n="144" d="100"/>
        </p:scale>
        <p:origin x="-7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FAE1-28EE-0C42-AF32-F2B59954C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DD0A0-F554-454C-93D7-D47B61FA4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3357-F7ED-3C40-AB45-07EF3F0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760FF-C5EE-014D-8293-B7730AED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15C0-EE4E-0340-B112-8D41E2F8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6371-E548-0045-873C-8757FBB5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D4FDB-B031-FB4C-B474-8254C5DD7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3155A-ACDC-DB47-A97D-05DDB28C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85C55-2873-6E4F-BC93-B672D74E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FFEA4-3D59-0C4C-B62A-7EF33D0E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9A24B-9070-C644-B370-9C2F9AF47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8F067-568D-694B-80F4-6B17AAFC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B4635-36DF-0945-83D6-D3D41BB2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501D0-6E13-1F43-84C4-FF888BD1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0570-2902-5947-AAA8-7E87405A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C099-77BD-F647-A1AA-AD6BF64F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378D-71C1-CE47-978D-9B4C752B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0653-F90B-6A46-9B6C-67757376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74DF-613E-594F-A6C1-AD6037BA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A91C2-53FA-3A45-8412-AA9F8C4C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1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ECE4-7D3E-6E46-9FA4-0F43E1C5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A86D4-12A8-454E-AA92-1219212F3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2253-1594-B343-A00B-B35640E4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35F08-D451-2D4D-B9F6-4641F8DB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55FF-2DAA-7C46-B74F-58ED4384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BE61-1A70-1540-8A41-9AF746A6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7F45-256F-684A-B0BA-0338A0D85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A984D-B468-6C49-B928-DF3A034B7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A6962-01DC-3549-9635-5B916EA4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D2F3-0DFD-564E-BF0A-BC491C5C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CC90A-753D-194B-8F26-F175B3BB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AE33-52C8-EB43-826F-0084FE8C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20050-DE09-C344-AA7B-592E37F2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E228F-D921-7E4C-AB56-A6B8E8A55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17AA4-AED7-ED44-9991-B6B3E328A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BB089-83CD-B345-97E0-0CE085E4A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03F79-60DC-BA42-9884-5C551900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ADA77-ECD2-9745-B84B-BB12FC58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61086-B955-414A-806E-31DA0A7D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BA2C-A7FE-A24D-82D2-E7EAFD32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2A0AA-FAA9-284E-8236-B87D49F7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601F0-3659-3C4B-9A7B-CF73BA98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D7027-624D-294F-94A7-655FB90D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4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298C8-0641-054D-9FB3-4A679B09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ACDFC-0F72-3C48-8CF3-E5B325BC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FA5D0-4439-5A46-9DC4-1E117896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7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26FA-B169-E54F-AC7E-F48CCD01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37C3-A093-8D4E-95CA-C46D9EAB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DFD66-A075-DD4F-AA85-60212E31B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1839D-BBD4-CC4B-8930-B3041A43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F4355-8394-A44F-A090-66EB6DF7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CC6A9-9B94-304B-BB50-AC62DC22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6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3668-5F14-644A-81BD-838E4064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00D1C-91CB-2044-B319-C58C8B99E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7C0AD-C839-0E4C-98EF-779EA7842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449F5-A1F1-3540-963D-2ACEF8E0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79623-2CDD-9A47-ABB5-042ACAC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1FDF2-7F35-B04B-909B-C524156B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38B7D-5FA9-144E-B491-9465D306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7CA21-F969-CB44-930A-96E7594E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114FA-7972-1F4C-AD5F-C7F338FF8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39FB-50FB-134C-BA5B-FF054E914F03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FC7BF-AAEF-834D-9EB0-2C7C77BF2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70FE2-7753-CC4A-A547-C492C9C3A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5D80638-C227-F147-80C8-242F02FE3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240" y="123564"/>
            <a:ext cx="4298916" cy="3070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15E896-E6D3-E440-A9C6-5B08A986CA25}"/>
              </a:ext>
            </a:extLst>
          </p:cNvPr>
          <p:cNvSpPr txBox="1"/>
          <p:nvPr/>
        </p:nvSpPr>
        <p:spPr>
          <a:xfrm>
            <a:off x="1054444" y="123564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14" name="Picture 13" descr="Chart&#10;&#10;Description automatically generated with low confidence">
            <a:extLst>
              <a:ext uri="{FF2B5EF4-FFF2-40B4-BE49-F238E27FC236}">
                <a16:creationId xmlns:a16="http://schemas.microsoft.com/office/drawing/2014/main" id="{B997FF09-0DC1-4441-B829-B472C3328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63" y="123564"/>
            <a:ext cx="4298916" cy="30706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E2486C-D5DF-624C-A5A8-BA51B62497AE}"/>
              </a:ext>
            </a:extLst>
          </p:cNvPr>
          <p:cNvSpPr txBox="1"/>
          <p:nvPr/>
        </p:nvSpPr>
        <p:spPr>
          <a:xfrm>
            <a:off x="6280940" y="123564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D8CE7-9FF9-CD4D-93BF-E9E8DAD5D7C5}"/>
              </a:ext>
            </a:extLst>
          </p:cNvPr>
          <p:cNvSpPr txBox="1"/>
          <p:nvPr/>
        </p:nvSpPr>
        <p:spPr>
          <a:xfrm>
            <a:off x="1054443" y="3429000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1" name="Picture 10" descr="Chart, diagram&#10;&#10;Description automatically generated">
            <a:extLst>
              <a:ext uri="{FF2B5EF4-FFF2-40B4-BE49-F238E27FC236}">
                <a16:creationId xmlns:a16="http://schemas.microsoft.com/office/drawing/2014/main" id="{A1A3646D-C17F-424D-8900-5BA859BD6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155" y="3429000"/>
            <a:ext cx="8597831" cy="30706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C9C1F8-264D-6447-8A0F-0BE2D935838D}"/>
              </a:ext>
            </a:extLst>
          </p:cNvPr>
          <p:cNvSpPr txBox="1"/>
          <p:nvPr/>
        </p:nvSpPr>
        <p:spPr>
          <a:xfrm>
            <a:off x="2317072" y="257452"/>
            <a:ext cx="532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62C3F-EB87-0349-91B8-2CF163843556}"/>
              </a:ext>
            </a:extLst>
          </p:cNvPr>
          <p:cNvSpPr txBox="1"/>
          <p:nvPr/>
        </p:nvSpPr>
        <p:spPr>
          <a:xfrm>
            <a:off x="3524984" y="257452"/>
            <a:ext cx="532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ECQ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367DD-C201-8E4B-BAA8-68DA52500AE0}"/>
              </a:ext>
            </a:extLst>
          </p:cNvPr>
          <p:cNvSpPr txBox="1"/>
          <p:nvPr/>
        </p:nvSpPr>
        <p:spPr>
          <a:xfrm>
            <a:off x="4848031" y="257452"/>
            <a:ext cx="532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GCQ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57690-6C63-094E-8A69-C74D897600CD}"/>
              </a:ext>
            </a:extLst>
          </p:cNvPr>
          <p:cNvSpPr txBox="1"/>
          <p:nvPr/>
        </p:nvSpPr>
        <p:spPr>
          <a:xfrm rot="16200000">
            <a:off x="4068689" y="227540"/>
            <a:ext cx="740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MECQ</a:t>
            </a:r>
          </a:p>
        </p:txBody>
      </p:sp>
    </p:spTree>
    <p:extLst>
      <p:ext uri="{BB962C8B-B14F-4D97-AF65-F5344CB8AC3E}">
        <p14:creationId xmlns:p14="http://schemas.microsoft.com/office/powerpoint/2010/main" val="239491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Imari Joy Borda</dc:creator>
  <cp:lastModifiedBy>Imari Joy Borda</cp:lastModifiedBy>
  <cp:revision>4</cp:revision>
  <dcterms:created xsi:type="dcterms:W3CDTF">2022-04-07T15:24:25Z</dcterms:created>
  <dcterms:modified xsi:type="dcterms:W3CDTF">2022-04-11T05:50:00Z</dcterms:modified>
</cp:coreProperties>
</file>