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Thin"/>
      <p:bold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-regular.fntdata"/><Relationship Id="rId25" Type="http://schemas.openxmlformats.org/officeDocument/2006/relationships/slide" Target="slides/slide18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Thin-boldItalic.fntdata"/><Relationship Id="rId30" Type="http://schemas.openxmlformats.org/officeDocument/2006/relationships/font" Target="fonts/RalewayThin-bold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8.xml"/><Relationship Id="rId37" Type="http://schemas.openxmlformats.org/officeDocument/2006/relationships/font" Target="fonts/RobotoMono-bold.fntdata"/><Relationship Id="rId14" Type="http://schemas.openxmlformats.org/officeDocument/2006/relationships/slide" Target="slides/slide7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30e327c4d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30e327c4d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730e327c4d_0_2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730e327c4d_0_2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730e327c4d_0_2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730e327c4d_0_2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730e327c4d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730e327c4d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730e327c4d_0_2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730e327c4d_0_2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730e327c4d_0_2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730e327c4d_0_2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730e327c4d_0_2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730e327c4d_0_2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730e327c4d_0_2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730e327c4d_0_2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730e327c4d_0_3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730e327c4d_0_3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730e327c4d_0_2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730e327c4d_0_2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30e327c4d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30e327c4d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30e327c4d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30e327c4d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30e327c4d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30e327c4d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730e327c4d_0_2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730e327c4d_0_2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730e327c4d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730e327c4d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730e327c4d_0_2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730e327c4d_0_2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730e327c4d_0_2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730e327c4d_0_2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730e327c4d_0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730e327c4d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4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4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4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25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5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25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5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26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26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27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28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5" name="Google Shape;125;p28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8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8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9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9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9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9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30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30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30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" name="Google Shape;150;p30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31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2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34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8" name="Google Shape;168;p36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9" name="Google Shape;169;p36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7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37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7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7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37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9" name="Google Shape;179;p37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37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3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0" name="Google Shape;190;p40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3" name="Google Shape;193;p41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41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42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43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43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0" name="Google Shape;210;p4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3" name="Google Shape;21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48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3" name="Google Shape;223;p49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50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50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9" name="Google Shape;229;p50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0" name="Google Shape;230;p50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50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" name="Google Shape;234;p51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5" name="Google Shape;235;p51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7" name="Google Shape;237;p51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8" name="Google Shape;238;p51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1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2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4" name="Google Shape;244;p52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5" name="Google Shape;245;p52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3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53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53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0" name="Google Shape;250;p53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1" name="Google Shape;251;p53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2" name="Google Shape;252;p53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3" name="Google Shape;253;p53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4" name="Google Shape;254;p53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53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4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8" name="Google Shape;258;p54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9" name="Google Shape;259;p54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0" name="Google Shape;260;p54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1" name="Google Shape;261;p54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2" name="Google Shape;262;p54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3" name="Google Shape;263;p54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4" name="Google Shape;264;p54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54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55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55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55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55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2" name="Google Shape;272;p55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6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5" name="Google Shape;275;p56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6" name="Google Shape;276;p56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7" name="Google Shape;277;p56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8" name="Google Shape;278;p56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79" name="Google Shape;279;p56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56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56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3" name="Google Shape;283;p56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6" name="Google Shape;286;p56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57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2" name="Google Shape;292;p58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95" name="Google Shape;295;p59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0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p60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1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3" name="Google Shape;303;p62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4" name="Google Shape;304;p62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s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63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63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63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1" name="Google Shape;311;p63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2" name="Google Shape;312;p63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3" name="Google Shape;313;p63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4" name="Google Shape;314;p63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5" name="Google Shape;315;p63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6" name="Google Shape;316;p63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317" name="Google Shape;317;p63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63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5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5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Curso de </a:t>
            </a:r>
            <a:r>
              <a:rPr lang="es" sz="6500">
                <a:solidFill>
                  <a:schemeClr val="accent1"/>
                </a:solidFill>
              </a:rPr>
              <a:t>HTML Y CSS</a:t>
            </a:r>
            <a:endParaRPr sz="6500">
              <a:solidFill>
                <a:schemeClr val="accent1"/>
              </a:solidFill>
            </a:endParaRPr>
          </a:p>
        </p:txBody>
      </p:sp>
      <p:sp>
        <p:nvSpPr>
          <p:cNvPr id="326" name="Google Shape;326;p65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Profesora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Nati Guida</a:t>
            </a:r>
            <a:endParaRPr sz="1800"/>
          </a:p>
        </p:txBody>
      </p:sp>
      <p:cxnSp>
        <p:nvCxnSpPr>
          <p:cNvPr id="327" name="Google Shape;327;p65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65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65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330" name="Google Shape;330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65"/>
          <p:cNvGrpSpPr/>
          <p:nvPr/>
        </p:nvGrpSpPr>
        <p:grpSpPr>
          <a:xfrm>
            <a:off x="5867989" y="-1005539"/>
            <a:ext cx="1939231" cy="1939231"/>
            <a:chOff x="238125" y="2189800"/>
            <a:chExt cx="1119325" cy="1119325"/>
          </a:xfrm>
        </p:grpSpPr>
        <p:sp>
          <p:nvSpPr>
            <p:cNvPr id="456" name="Google Shape;456;p6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65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469" name="Google Shape;469;p6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65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5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65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598" name="Google Shape;598;p65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5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5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5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65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4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BCD8"/>
                </a:solidFill>
              </a:rPr>
              <a:t>BORDER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La tercera capa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 Esta propiedad sirve para generar un contorno en el borde de la caja.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447" name="Google Shape;1447;p7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4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256px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176px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6" name="Google Shape;1456;p74"/>
          <p:cNvSpPr/>
          <p:nvPr/>
        </p:nvSpPr>
        <p:spPr>
          <a:xfrm>
            <a:off x="1484050" y="2321525"/>
            <a:ext cx="3368400" cy="1856400"/>
          </a:xfrm>
          <a:prstGeom prst="rect">
            <a:avLst/>
          </a:prstGeom>
          <a:solidFill>
            <a:srgbClr val="F390BE"/>
          </a:solidFill>
          <a:ln cap="flat" cmpd="sng" w="76200">
            <a:solidFill>
              <a:srgbClr val="CD4F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4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4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5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75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75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75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5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8" name="Google Shape;1468;p75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469" name="Google Shape;1469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75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1px solid black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2px solid #fafafa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75" name="Google Shape;1475;p75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476" name="Google Shape;1476;p75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5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75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 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8px 16px 8px 16px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16px 16px 16px 16px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82" name="Google Shape;1482;p75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BCD8"/>
                </a:solidFill>
              </a:rPr>
              <a:t>BORDER </a:t>
            </a:r>
            <a:endParaRPr>
              <a:solidFill>
                <a:srgbClr val="F8BC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Tenemos dos propiedades importantes relacionadas al border: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border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, y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border-radius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/>
          </a:p>
        </p:txBody>
      </p:sp>
      <p:sp>
        <p:nvSpPr>
          <p:cNvPr id="1483" name="Google Shape;1483;p75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5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75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76"/>
          <p:cNvSpPr/>
          <p:nvPr/>
        </p:nvSpPr>
        <p:spPr>
          <a:xfrm>
            <a:off x="1152850" y="1990325"/>
            <a:ext cx="4024200" cy="2518800"/>
          </a:xfrm>
          <a:prstGeom prst="rect">
            <a:avLst/>
          </a:prstGeom>
          <a:solidFill>
            <a:srgbClr val="B345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7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8BCD8"/>
                </a:solidFill>
              </a:rPr>
              <a:t>MARGIN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La cuarta capa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 Esta propiedad sirve para generar espacio entre el borde de la caja y otros elementos.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492" name="Google Shape;1492;p7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7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7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7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6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296px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216px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1" name="Google Shape;1501;p76"/>
          <p:cNvSpPr/>
          <p:nvPr/>
        </p:nvSpPr>
        <p:spPr>
          <a:xfrm>
            <a:off x="1484050" y="2321525"/>
            <a:ext cx="3368400" cy="1856400"/>
          </a:xfrm>
          <a:prstGeom prst="rect">
            <a:avLst/>
          </a:prstGeom>
          <a:solidFill>
            <a:srgbClr val="F390BE"/>
          </a:solidFill>
          <a:ln cap="flat" cmpd="sng" w="76200">
            <a:solidFill>
              <a:srgbClr val="CD4F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6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76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7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77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514" name="Google Shape;1514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9" name="Google Shape;1519;p77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margin-top: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margin-right: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margin-bottom: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margin-left: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20" name="Google Shape;1520;p77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521" name="Google Shape;1521;p7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77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 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8px 16px 8px 16px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16px 16px 16px 16px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7" name="Google Shape;1527;p7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 Y </a:t>
            </a:r>
            <a:r>
              <a:rPr lang="es">
                <a:solidFill>
                  <a:schemeClr val="accent1"/>
                </a:solidFill>
              </a:rPr>
              <a:t>MARGIN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Existen varias formas de utilizar la propiedad margin.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7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 </a:t>
            </a:r>
            <a:r>
              <a:rPr lang="es">
                <a:solidFill>
                  <a:schemeClr val="accent1"/>
                </a:solidFill>
              </a:rPr>
              <a:t>SIZING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7" name="Google Shape;1537;p7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8" name="Google Shape;1538;p7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539" name="Google Shape;1539;p7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7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552" name="Google Shape;1552;p7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7" name="Google Shape;1677;p7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8" name="Google Shape;1678;p7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679" name="Google Shape;1679;p7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7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7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7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Por defecto, el ancho total es la composición del width, padding, y el border.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693" name="Google Shape;1693;p7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7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7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7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79"/>
          <p:cNvSpPr/>
          <p:nvPr/>
        </p:nvSpPr>
        <p:spPr>
          <a:xfrm>
            <a:off x="1103050" y="2321525"/>
            <a:ext cx="3368400" cy="18564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79"/>
          <p:cNvSpPr/>
          <p:nvPr/>
        </p:nvSpPr>
        <p:spPr>
          <a:xfrm>
            <a:off x="1441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79"/>
          <p:cNvSpPr txBox="1"/>
          <p:nvPr>
            <p:ph type="title"/>
          </p:nvPr>
        </p:nvSpPr>
        <p:spPr>
          <a:xfrm>
            <a:off x="573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  <p:sp>
        <p:nvSpPr>
          <p:cNvPr id="1704" name="Google Shape;1704;p79"/>
          <p:cNvSpPr txBox="1"/>
          <p:nvPr/>
        </p:nvSpPr>
        <p:spPr>
          <a:xfrm>
            <a:off x="1103050" y="4167138"/>
            <a:ext cx="3368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20px + 200px + 20px</a:t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05" name="Google Shape;1705;p79"/>
          <p:cNvGrpSpPr/>
          <p:nvPr/>
        </p:nvGrpSpPr>
        <p:grpSpPr>
          <a:xfrm>
            <a:off x="4296350" y="2897725"/>
            <a:ext cx="4701000" cy="3469200"/>
            <a:chOff x="4296350" y="1678525"/>
            <a:chExt cx="4701000" cy="3469200"/>
          </a:xfrm>
        </p:grpSpPr>
        <p:sp>
          <p:nvSpPr>
            <p:cNvPr id="1706" name="Google Shape;1706;p79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9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9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9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9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1" name="Google Shape;1711;p79"/>
          <p:cNvSpPr txBox="1"/>
          <p:nvPr>
            <p:ph idx="1" type="body"/>
          </p:nvPr>
        </p:nvSpPr>
        <p:spPr>
          <a:xfrm>
            <a:off x="4353936" y="32342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80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Si queremos que el ancho total sea igual al width, entonces tenemos que utilizar la propiedad box-sizing.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717" name="Google Shape;1717;p80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80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80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80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80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80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80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80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80"/>
          <p:cNvSpPr/>
          <p:nvPr/>
        </p:nvSpPr>
        <p:spPr>
          <a:xfrm>
            <a:off x="1103050" y="2321525"/>
            <a:ext cx="3368400" cy="18564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80"/>
          <p:cNvSpPr/>
          <p:nvPr/>
        </p:nvSpPr>
        <p:spPr>
          <a:xfrm>
            <a:off x="1441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80"/>
          <p:cNvSpPr txBox="1"/>
          <p:nvPr>
            <p:ph type="title"/>
          </p:nvPr>
        </p:nvSpPr>
        <p:spPr>
          <a:xfrm>
            <a:off x="573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  <p:grpSp>
        <p:nvGrpSpPr>
          <p:cNvPr id="1728" name="Google Shape;1728;p80"/>
          <p:cNvGrpSpPr/>
          <p:nvPr/>
        </p:nvGrpSpPr>
        <p:grpSpPr>
          <a:xfrm>
            <a:off x="4296350" y="2897725"/>
            <a:ext cx="4701000" cy="3469200"/>
            <a:chOff x="4296350" y="1678525"/>
            <a:chExt cx="4701000" cy="3469200"/>
          </a:xfrm>
        </p:grpSpPr>
        <p:sp>
          <p:nvSpPr>
            <p:cNvPr id="1729" name="Google Shape;1729;p80"/>
            <p:cNvSpPr/>
            <p:nvPr/>
          </p:nvSpPr>
          <p:spPr>
            <a:xfrm>
              <a:off x="4296350" y="1678525"/>
              <a:ext cx="47010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80"/>
            <p:cNvSpPr/>
            <p:nvPr/>
          </p:nvSpPr>
          <p:spPr>
            <a:xfrm>
              <a:off x="4335504" y="1732306"/>
              <a:ext cx="46227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80"/>
            <p:cNvSpPr/>
            <p:nvPr/>
          </p:nvSpPr>
          <p:spPr>
            <a:xfrm>
              <a:off x="4474825" y="18383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0"/>
            <p:cNvSpPr/>
            <p:nvPr/>
          </p:nvSpPr>
          <p:spPr>
            <a:xfrm>
              <a:off x="4643425" y="18383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0"/>
            <p:cNvSpPr/>
            <p:nvPr/>
          </p:nvSpPr>
          <p:spPr>
            <a:xfrm>
              <a:off x="4812025" y="18383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80"/>
          <p:cNvSpPr txBox="1"/>
          <p:nvPr>
            <p:ph idx="1" type="body"/>
          </p:nvPr>
        </p:nvSpPr>
        <p:spPr>
          <a:xfrm>
            <a:off x="4353936" y="3234256"/>
            <a:ext cx="45858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4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box-sizing: </a:t>
            </a:r>
            <a:r>
              <a:rPr b="1" lang="es" sz="14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border-box</a:t>
            </a: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5" name="Google Shape;1735;p80"/>
          <p:cNvSpPr txBox="1"/>
          <p:nvPr/>
        </p:nvSpPr>
        <p:spPr>
          <a:xfrm>
            <a:off x="1103050" y="4167138"/>
            <a:ext cx="33684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20px + 160px + 20px</a:t>
            </a:r>
            <a:endParaRPr b="1"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81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accent1"/>
                </a:solidFill>
              </a:rPr>
              <a:t>DESAFÍO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741" name="Google Shape;1741;p81"/>
          <p:cNvSpPr/>
          <p:nvPr/>
        </p:nvSpPr>
        <p:spPr>
          <a:xfrm>
            <a:off x="-768400" y="3436575"/>
            <a:ext cx="3129300" cy="31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81"/>
          <p:cNvGrpSpPr/>
          <p:nvPr/>
        </p:nvGrpSpPr>
        <p:grpSpPr>
          <a:xfrm>
            <a:off x="505120" y="4546311"/>
            <a:ext cx="491428" cy="491343"/>
            <a:chOff x="1451675" y="2190025"/>
            <a:chExt cx="184650" cy="184625"/>
          </a:xfrm>
        </p:grpSpPr>
        <p:sp>
          <p:nvSpPr>
            <p:cNvPr id="1743" name="Google Shape;1743;p81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81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81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6" name="Google Shape;1746;p81"/>
          <p:cNvSpPr txBox="1"/>
          <p:nvPr>
            <p:ph idx="1" type="subTitle"/>
          </p:nvPr>
        </p:nvSpPr>
        <p:spPr>
          <a:xfrm flipH="1">
            <a:off x="1265175" y="1578852"/>
            <a:ext cx="3643800" cy="1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Replicar la “Card de curso” que tenemos en RocketCode, desde cero.</a:t>
            </a:r>
            <a:endParaRPr sz="9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81"/>
          <p:cNvSpPr/>
          <p:nvPr/>
        </p:nvSpPr>
        <p:spPr>
          <a:xfrm>
            <a:off x="6621550" y="-1081025"/>
            <a:ext cx="3258900" cy="3258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8" name="Google Shape;1748;p81"/>
          <p:cNvGrpSpPr/>
          <p:nvPr/>
        </p:nvGrpSpPr>
        <p:grpSpPr>
          <a:xfrm>
            <a:off x="5729055" y="-370477"/>
            <a:ext cx="1353461" cy="1382213"/>
            <a:chOff x="441625" y="885600"/>
            <a:chExt cx="1100375" cy="1123750"/>
          </a:xfrm>
        </p:grpSpPr>
        <p:sp>
          <p:nvSpPr>
            <p:cNvPr id="1749" name="Google Shape;1749;p81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81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81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81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81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1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1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1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1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81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1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1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1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1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1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1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81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81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81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81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81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81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81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81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81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81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81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81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81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1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1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81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81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81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81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81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81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81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81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81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81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81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81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81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81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81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81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81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81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81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81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1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1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1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1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1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1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1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1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1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1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1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81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81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81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81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81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81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81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81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81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81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81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81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81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81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81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81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81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81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81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81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81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81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81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81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81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81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81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81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81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81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81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81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81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81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81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81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81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81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81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81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81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81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81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81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81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81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81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81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81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81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81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81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81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81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81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81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81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81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81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81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81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81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81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4" name="Google Shape;1874;p81"/>
          <p:cNvCxnSpPr/>
          <p:nvPr/>
        </p:nvCxnSpPr>
        <p:spPr>
          <a:xfrm>
            <a:off x="1146275" y="1578852"/>
            <a:ext cx="0" cy="64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5" name="Google Shape;1875;p81"/>
          <p:cNvGrpSpPr/>
          <p:nvPr/>
        </p:nvGrpSpPr>
        <p:grpSpPr>
          <a:xfrm>
            <a:off x="5191986" y="1981288"/>
            <a:ext cx="3594243" cy="2909349"/>
            <a:chOff x="1451700" y="1526700"/>
            <a:chExt cx="426500" cy="345225"/>
          </a:xfrm>
        </p:grpSpPr>
        <p:sp>
          <p:nvSpPr>
            <p:cNvPr id="1876" name="Google Shape;1876;p81"/>
            <p:cNvSpPr/>
            <p:nvPr/>
          </p:nvSpPr>
          <p:spPr>
            <a:xfrm>
              <a:off x="1451700" y="1526700"/>
              <a:ext cx="426500" cy="345225"/>
            </a:xfrm>
            <a:custGeom>
              <a:rect b="b" l="l" r="r" t="t"/>
              <a:pathLst>
                <a:path extrusionOk="0" h="13809" w="17060">
                  <a:moveTo>
                    <a:pt x="14337" y="2514"/>
                  </a:moveTo>
                  <a:cubicBezTo>
                    <a:pt x="12445" y="1060"/>
                    <a:pt x="10613" y="2245"/>
                    <a:pt x="8566" y="1828"/>
                  </a:cubicBezTo>
                  <a:cubicBezTo>
                    <a:pt x="6506" y="1404"/>
                    <a:pt x="5685" y="0"/>
                    <a:pt x="3339" y="650"/>
                  </a:cubicBezTo>
                  <a:cubicBezTo>
                    <a:pt x="1260" y="1224"/>
                    <a:pt x="0" y="3527"/>
                    <a:pt x="1142" y="5453"/>
                  </a:cubicBezTo>
                  <a:cubicBezTo>
                    <a:pt x="1469" y="6003"/>
                    <a:pt x="2023" y="6418"/>
                    <a:pt x="2249" y="7033"/>
                  </a:cubicBezTo>
                  <a:cubicBezTo>
                    <a:pt x="2615" y="8025"/>
                    <a:pt x="2058" y="8786"/>
                    <a:pt x="2167" y="9760"/>
                  </a:cubicBezTo>
                  <a:cubicBezTo>
                    <a:pt x="2619" y="13808"/>
                    <a:pt x="8803" y="12241"/>
                    <a:pt x="11077" y="10981"/>
                  </a:cubicBezTo>
                  <a:cubicBezTo>
                    <a:pt x="14645" y="9005"/>
                    <a:pt x="17059" y="4608"/>
                    <a:pt x="14337" y="251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589BBE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81"/>
            <p:cNvSpPr/>
            <p:nvPr/>
          </p:nvSpPr>
          <p:spPr>
            <a:xfrm>
              <a:off x="1522375" y="1558200"/>
              <a:ext cx="238100" cy="284150"/>
            </a:xfrm>
            <a:custGeom>
              <a:rect b="b" l="l" r="r" t="t"/>
              <a:pathLst>
                <a:path extrusionOk="0" h="11366" w="9524">
                  <a:moveTo>
                    <a:pt x="2615" y="4735"/>
                  </a:moveTo>
                  <a:lnTo>
                    <a:pt x="2615" y="8470"/>
                  </a:lnTo>
                  <a:cubicBezTo>
                    <a:pt x="2166" y="7951"/>
                    <a:pt x="1916" y="7289"/>
                    <a:pt x="1916" y="6601"/>
                  </a:cubicBezTo>
                  <a:cubicBezTo>
                    <a:pt x="1916" y="5915"/>
                    <a:pt x="2166" y="5253"/>
                    <a:pt x="2615" y="4735"/>
                  </a:cubicBezTo>
                  <a:close/>
                  <a:moveTo>
                    <a:pt x="6189" y="4141"/>
                  </a:moveTo>
                  <a:cubicBezTo>
                    <a:pt x="6975" y="4599"/>
                    <a:pt x="7498" y="5404"/>
                    <a:pt x="7590" y="6309"/>
                  </a:cubicBezTo>
                  <a:cubicBezTo>
                    <a:pt x="7685" y="7214"/>
                    <a:pt x="7339" y="8111"/>
                    <a:pt x="6664" y="8719"/>
                  </a:cubicBezTo>
                  <a:lnTo>
                    <a:pt x="6664" y="8717"/>
                  </a:lnTo>
                  <a:cubicBezTo>
                    <a:pt x="6599" y="8392"/>
                    <a:pt x="6507" y="8113"/>
                    <a:pt x="6395" y="7898"/>
                  </a:cubicBezTo>
                  <a:cubicBezTo>
                    <a:pt x="6554" y="7880"/>
                    <a:pt x="6672" y="7741"/>
                    <a:pt x="6664" y="7582"/>
                  </a:cubicBezTo>
                  <a:cubicBezTo>
                    <a:pt x="6655" y="7420"/>
                    <a:pt x="6522" y="7296"/>
                    <a:pt x="6361" y="7296"/>
                  </a:cubicBezTo>
                  <a:lnTo>
                    <a:pt x="6189" y="7296"/>
                  </a:lnTo>
                  <a:lnTo>
                    <a:pt x="6189" y="4152"/>
                  </a:lnTo>
                  <a:lnTo>
                    <a:pt x="6189" y="4141"/>
                  </a:lnTo>
                  <a:close/>
                  <a:moveTo>
                    <a:pt x="4761" y="3758"/>
                  </a:moveTo>
                  <a:cubicBezTo>
                    <a:pt x="5039" y="3758"/>
                    <a:pt x="5317" y="3798"/>
                    <a:pt x="5586" y="3879"/>
                  </a:cubicBezTo>
                  <a:cubicBezTo>
                    <a:pt x="5548" y="3965"/>
                    <a:pt x="5531" y="4058"/>
                    <a:pt x="5531" y="4150"/>
                  </a:cubicBezTo>
                  <a:lnTo>
                    <a:pt x="5531" y="7296"/>
                  </a:lnTo>
                  <a:lnTo>
                    <a:pt x="5359" y="7296"/>
                  </a:lnTo>
                  <a:cubicBezTo>
                    <a:pt x="5357" y="7296"/>
                    <a:pt x="5356" y="7296"/>
                    <a:pt x="5355" y="7296"/>
                  </a:cubicBezTo>
                  <a:cubicBezTo>
                    <a:pt x="5195" y="7296"/>
                    <a:pt x="5064" y="7422"/>
                    <a:pt x="5055" y="7579"/>
                  </a:cubicBezTo>
                  <a:cubicBezTo>
                    <a:pt x="5047" y="7741"/>
                    <a:pt x="5165" y="7878"/>
                    <a:pt x="5324" y="7896"/>
                  </a:cubicBezTo>
                  <a:cubicBezTo>
                    <a:pt x="5137" y="8259"/>
                    <a:pt x="5004" y="8807"/>
                    <a:pt x="4965" y="9437"/>
                  </a:cubicBezTo>
                  <a:cubicBezTo>
                    <a:pt x="4898" y="9444"/>
                    <a:pt x="4830" y="9446"/>
                    <a:pt x="4763" y="9446"/>
                  </a:cubicBezTo>
                  <a:cubicBezTo>
                    <a:pt x="4550" y="9446"/>
                    <a:pt x="4339" y="9422"/>
                    <a:pt x="4133" y="9375"/>
                  </a:cubicBezTo>
                  <a:lnTo>
                    <a:pt x="4133" y="3828"/>
                  </a:lnTo>
                  <a:cubicBezTo>
                    <a:pt x="4340" y="3781"/>
                    <a:pt x="4550" y="3758"/>
                    <a:pt x="4761" y="3758"/>
                  </a:cubicBezTo>
                  <a:close/>
                  <a:moveTo>
                    <a:pt x="3672" y="0"/>
                  </a:moveTo>
                  <a:cubicBezTo>
                    <a:pt x="3566" y="0"/>
                    <a:pt x="3492" y="113"/>
                    <a:pt x="3544" y="213"/>
                  </a:cubicBezTo>
                  <a:lnTo>
                    <a:pt x="4120" y="1308"/>
                  </a:lnTo>
                  <a:cubicBezTo>
                    <a:pt x="4195" y="1450"/>
                    <a:pt x="4142" y="1624"/>
                    <a:pt x="4000" y="1699"/>
                  </a:cubicBezTo>
                  <a:lnTo>
                    <a:pt x="2841" y="2307"/>
                  </a:lnTo>
                  <a:cubicBezTo>
                    <a:pt x="2798" y="2330"/>
                    <a:pt x="2752" y="2341"/>
                    <a:pt x="2706" y="2341"/>
                  </a:cubicBezTo>
                  <a:cubicBezTo>
                    <a:pt x="2602" y="2341"/>
                    <a:pt x="2503" y="2284"/>
                    <a:pt x="2452" y="2187"/>
                  </a:cubicBezTo>
                  <a:lnTo>
                    <a:pt x="1895" y="1129"/>
                  </a:lnTo>
                  <a:cubicBezTo>
                    <a:pt x="1867" y="1078"/>
                    <a:pt x="1817" y="1053"/>
                    <a:pt x="1767" y="1053"/>
                  </a:cubicBezTo>
                  <a:cubicBezTo>
                    <a:pt x="1712" y="1053"/>
                    <a:pt x="1656" y="1084"/>
                    <a:pt x="1632" y="1144"/>
                  </a:cubicBezTo>
                  <a:cubicBezTo>
                    <a:pt x="1405" y="1703"/>
                    <a:pt x="1458" y="2340"/>
                    <a:pt x="1776" y="2851"/>
                  </a:cubicBezTo>
                  <a:lnTo>
                    <a:pt x="955" y="3675"/>
                  </a:lnTo>
                  <a:cubicBezTo>
                    <a:pt x="845" y="3785"/>
                    <a:pt x="845" y="3963"/>
                    <a:pt x="955" y="4073"/>
                  </a:cubicBezTo>
                  <a:lnTo>
                    <a:pt x="1445" y="4565"/>
                  </a:lnTo>
                  <a:cubicBezTo>
                    <a:pt x="1230" y="4916"/>
                    <a:pt x="1073" y="5296"/>
                    <a:pt x="977" y="5696"/>
                  </a:cubicBezTo>
                  <a:lnTo>
                    <a:pt x="282" y="5696"/>
                  </a:lnTo>
                  <a:cubicBezTo>
                    <a:pt x="127" y="5696"/>
                    <a:pt x="0" y="5823"/>
                    <a:pt x="0" y="5978"/>
                  </a:cubicBezTo>
                  <a:lnTo>
                    <a:pt x="0" y="7227"/>
                  </a:lnTo>
                  <a:cubicBezTo>
                    <a:pt x="0" y="7382"/>
                    <a:pt x="127" y="7509"/>
                    <a:pt x="282" y="7509"/>
                  </a:cubicBezTo>
                  <a:lnTo>
                    <a:pt x="977" y="7509"/>
                  </a:lnTo>
                  <a:cubicBezTo>
                    <a:pt x="1073" y="7908"/>
                    <a:pt x="1230" y="8289"/>
                    <a:pt x="1445" y="8639"/>
                  </a:cubicBezTo>
                  <a:lnTo>
                    <a:pt x="955" y="9130"/>
                  </a:lnTo>
                  <a:cubicBezTo>
                    <a:pt x="845" y="9242"/>
                    <a:pt x="845" y="9420"/>
                    <a:pt x="955" y="9530"/>
                  </a:cubicBezTo>
                  <a:lnTo>
                    <a:pt x="1835" y="10411"/>
                  </a:lnTo>
                  <a:cubicBezTo>
                    <a:pt x="1890" y="10466"/>
                    <a:pt x="1963" y="10493"/>
                    <a:pt x="2035" y="10493"/>
                  </a:cubicBezTo>
                  <a:cubicBezTo>
                    <a:pt x="2108" y="10493"/>
                    <a:pt x="2180" y="10466"/>
                    <a:pt x="2234" y="10411"/>
                  </a:cubicBezTo>
                  <a:lnTo>
                    <a:pt x="2727" y="9919"/>
                  </a:lnTo>
                  <a:cubicBezTo>
                    <a:pt x="3075" y="10134"/>
                    <a:pt x="3458" y="10293"/>
                    <a:pt x="3858" y="10388"/>
                  </a:cubicBezTo>
                  <a:lnTo>
                    <a:pt x="3858" y="11082"/>
                  </a:lnTo>
                  <a:cubicBezTo>
                    <a:pt x="3858" y="11239"/>
                    <a:pt x="3983" y="11366"/>
                    <a:pt x="4139" y="11366"/>
                  </a:cubicBezTo>
                  <a:lnTo>
                    <a:pt x="5384" y="11366"/>
                  </a:lnTo>
                  <a:cubicBezTo>
                    <a:pt x="5539" y="11366"/>
                    <a:pt x="5666" y="11239"/>
                    <a:pt x="5666" y="11082"/>
                  </a:cubicBezTo>
                  <a:lnTo>
                    <a:pt x="5666" y="10388"/>
                  </a:lnTo>
                  <a:cubicBezTo>
                    <a:pt x="6066" y="10291"/>
                    <a:pt x="6449" y="10134"/>
                    <a:pt x="6797" y="9917"/>
                  </a:cubicBezTo>
                  <a:lnTo>
                    <a:pt x="7289" y="10409"/>
                  </a:lnTo>
                  <a:cubicBezTo>
                    <a:pt x="7344" y="10464"/>
                    <a:pt x="7416" y="10491"/>
                    <a:pt x="7489" y="10491"/>
                  </a:cubicBezTo>
                  <a:cubicBezTo>
                    <a:pt x="7561" y="10491"/>
                    <a:pt x="7633" y="10464"/>
                    <a:pt x="7689" y="10409"/>
                  </a:cubicBezTo>
                  <a:lnTo>
                    <a:pt x="8569" y="9530"/>
                  </a:lnTo>
                  <a:cubicBezTo>
                    <a:pt x="8678" y="9418"/>
                    <a:pt x="8678" y="9239"/>
                    <a:pt x="8569" y="9130"/>
                  </a:cubicBezTo>
                  <a:lnTo>
                    <a:pt x="8078" y="8637"/>
                  </a:lnTo>
                  <a:cubicBezTo>
                    <a:pt x="8293" y="8287"/>
                    <a:pt x="8450" y="7906"/>
                    <a:pt x="8547" y="7506"/>
                  </a:cubicBezTo>
                  <a:lnTo>
                    <a:pt x="9242" y="7506"/>
                  </a:lnTo>
                  <a:cubicBezTo>
                    <a:pt x="9396" y="7506"/>
                    <a:pt x="9523" y="7380"/>
                    <a:pt x="9523" y="7225"/>
                  </a:cubicBezTo>
                  <a:lnTo>
                    <a:pt x="9523" y="5980"/>
                  </a:lnTo>
                  <a:cubicBezTo>
                    <a:pt x="9523" y="5823"/>
                    <a:pt x="9396" y="5698"/>
                    <a:pt x="9242" y="5698"/>
                  </a:cubicBezTo>
                  <a:lnTo>
                    <a:pt x="8547" y="5698"/>
                  </a:lnTo>
                  <a:cubicBezTo>
                    <a:pt x="8450" y="5298"/>
                    <a:pt x="8293" y="4916"/>
                    <a:pt x="8078" y="4565"/>
                  </a:cubicBezTo>
                  <a:lnTo>
                    <a:pt x="8569" y="4073"/>
                  </a:lnTo>
                  <a:cubicBezTo>
                    <a:pt x="8678" y="3963"/>
                    <a:pt x="8678" y="3785"/>
                    <a:pt x="8569" y="3675"/>
                  </a:cubicBezTo>
                  <a:lnTo>
                    <a:pt x="7689" y="2793"/>
                  </a:lnTo>
                  <a:cubicBezTo>
                    <a:pt x="7633" y="2739"/>
                    <a:pt x="7561" y="2711"/>
                    <a:pt x="7489" y="2711"/>
                  </a:cubicBezTo>
                  <a:cubicBezTo>
                    <a:pt x="7416" y="2711"/>
                    <a:pt x="7344" y="2739"/>
                    <a:pt x="7289" y="2793"/>
                  </a:cubicBezTo>
                  <a:lnTo>
                    <a:pt x="6797" y="3286"/>
                  </a:lnTo>
                  <a:cubicBezTo>
                    <a:pt x="6449" y="3071"/>
                    <a:pt x="6066" y="2914"/>
                    <a:pt x="5666" y="2819"/>
                  </a:cubicBezTo>
                  <a:lnTo>
                    <a:pt x="5666" y="2123"/>
                  </a:lnTo>
                  <a:cubicBezTo>
                    <a:pt x="5666" y="1968"/>
                    <a:pt x="5539" y="1841"/>
                    <a:pt x="5384" y="1841"/>
                  </a:cubicBezTo>
                  <a:lnTo>
                    <a:pt x="5255" y="1841"/>
                  </a:lnTo>
                  <a:cubicBezTo>
                    <a:pt x="5249" y="931"/>
                    <a:pt x="4591" y="159"/>
                    <a:pt x="3697" y="3"/>
                  </a:cubicBezTo>
                  <a:cubicBezTo>
                    <a:pt x="3688" y="1"/>
                    <a:pt x="3680" y="0"/>
                    <a:pt x="3672" y="0"/>
                  </a:cubicBezTo>
                  <a:close/>
                </a:path>
              </a:pathLst>
            </a:custGeom>
            <a:solidFill>
              <a:srgbClr val="9BA5C9">
                <a:alpha val="4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81"/>
            <p:cNvSpPr/>
            <p:nvPr/>
          </p:nvSpPr>
          <p:spPr>
            <a:xfrm>
              <a:off x="1583325" y="1639100"/>
              <a:ext cx="142200" cy="142250"/>
            </a:xfrm>
            <a:custGeom>
              <a:rect b="b" l="l" r="r" t="t"/>
              <a:pathLst>
                <a:path extrusionOk="0" h="5690" w="5688">
                  <a:moveTo>
                    <a:pt x="2843" y="0"/>
                  </a:moveTo>
                  <a:cubicBezTo>
                    <a:pt x="1274" y="0"/>
                    <a:pt x="1" y="1275"/>
                    <a:pt x="1" y="2845"/>
                  </a:cubicBezTo>
                  <a:cubicBezTo>
                    <a:pt x="1" y="4417"/>
                    <a:pt x="1274" y="5689"/>
                    <a:pt x="2843" y="5689"/>
                  </a:cubicBezTo>
                  <a:cubicBezTo>
                    <a:pt x="4415" y="5689"/>
                    <a:pt x="5688" y="4417"/>
                    <a:pt x="5688" y="2845"/>
                  </a:cubicBezTo>
                  <a:cubicBezTo>
                    <a:pt x="5688" y="1275"/>
                    <a:pt x="4415" y="0"/>
                    <a:pt x="2843" y="0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81"/>
            <p:cNvSpPr/>
            <p:nvPr/>
          </p:nvSpPr>
          <p:spPr>
            <a:xfrm>
              <a:off x="1535325" y="1591200"/>
              <a:ext cx="238150" cy="238100"/>
            </a:xfrm>
            <a:custGeom>
              <a:rect b="b" l="l" r="r" t="t"/>
              <a:pathLst>
                <a:path extrusionOk="0" h="9524" w="9526">
                  <a:moveTo>
                    <a:pt x="4766" y="1917"/>
                  </a:moveTo>
                  <a:cubicBezTo>
                    <a:pt x="5132" y="1917"/>
                    <a:pt x="5501" y="1988"/>
                    <a:pt x="5853" y="2133"/>
                  </a:cubicBezTo>
                  <a:cubicBezTo>
                    <a:pt x="6915" y="2574"/>
                    <a:pt x="7608" y="3611"/>
                    <a:pt x="7608" y="4761"/>
                  </a:cubicBezTo>
                  <a:cubicBezTo>
                    <a:pt x="7608" y="6333"/>
                    <a:pt x="6335" y="7605"/>
                    <a:pt x="4763" y="7605"/>
                  </a:cubicBezTo>
                  <a:cubicBezTo>
                    <a:pt x="3613" y="7605"/>
                    <a:pt x="2577" y="6913"/>
                    <a:pt x="2136" y="5851"/>
                  </a:cubicBezTo>
                  <a:cubicBezTo>
                    <a:pt x="1695" y="4787"/>
                    <a:pt x="1940" y="3563"/>
                    <a:pt x="2753" y="2751"/>
                  </a:cubicBezTo>
                  <a:cubicBezTo>
                    <a:pt x="3297" y="2207"/>
                    <a:pt x="4025" y="1917"/>
                    <a:pt x="4766" y="1917"/>
                  </a:cubicBezTo>
                  <a:close/>
                  <a:moveTo>
                    <a:pt x="5391" y="1"/>
                  </a:moveTo>
                  <a:cubicBezTo>
                    <a:pt x="5389" y="1"/>
                    <a:pt x="5388" y="1"/>
                    <a:pt x="5387" y="1"/>
                  </a:cubicBezTo>
                  <a:lnTo>
                    <a:pt x="4140" y="1"/>
                  </a:lnTo>
                  <a:cubicBezTo>
                    <a:pt x="3985" y="1"/>
                    <a:pt x="3858" y="127"/>
                    <a:pt x="3858" y="282"/>
                  </a:cubicBezTo>
                  <a:lnTo>
                    <a:pt x="3858" y="977"/>
                  </a:lnTo>
                  <a:cubicBezTo>
                    <a:pt x="3458" y="1073"/>
                    <a:pt x="3077" y="1230"/>
                    <a:pt x="2727" y="1445"/>
                  </a:cubicBezTo>
                  <a:lnTo>
                    <a:pt x="2237" y="955"/>
                  </a:lnTo>
                  <a:cubicBezTo>
                    <a:pt x="2181" y="899"/>
                    <a:pt x="2108" y="871"/>
                    <a:pt x="2036" y="871"/>
                  </a:cubicBezTo>
                  <a:cubicBezTo>
                    <a:pt x="1964" y="871"/>
                    <a:pt x="1892" y="899"/>
                    <a:pt x="1837" y="955"/>
                  </a:cubicBezTo>
                  <a:lnTo>
                    <a:pt x="955" y="1835"/>
                  </a:lnTo>
                  <a:cubicBezTo>
                    <a:pt x="846" y="1944"/>
                    <a:pt x="846" y="2125"/>
                    <a:pt x="955" y="2234"/>
                  </a:cubicBezTo>
                  <a:lnTo>
                    <a:pt x="1448" y="2727"/>
                  </a:lnTo>
                  <a:cubicBezTo>
                    <a:pt x="1233" y="3075"/>
                    <a:pt x="1074" y="3458"/>
                    <a:pt x="979" y="3858"/>
                  </a:cubicBezTo>
                  <a:lnTo>
                    <a:pt x="284" y="3858"/>
                  </a:lnTo>
                  <a:cubicBezTo>
                    <a:pt x="283" y="3858"/>
                    <a:pt x="282" y="3858"/>
                    <a:pt x="281" y="3858"/>
                  </a:cubicBezTo>
                  <a:cubicBezTo>
                    <a:pt x="125" y="3858"/>
                    <a:pt x="1" y="3984"/>
                    <a:pt x="1" y="4139"/>
                  </a:cubicBezTo>
                  <a:lnTo>
                    <a:pt x="1" y="5384"/>
                  </a:lnTo>
                  <a:cubicBezTo>
                    <a:pt x="1" y="5539"/>
                    <a:pt x="128" y="5666"/>
                    <a:pt x="284" y="5666"/>
                  </a:cubicBezTo>
                  <a:lnTo>
                    <a:pt x="979" y="5666"/>
                  </a:lnTo>
                  <a:cubicBezTo>
                    <a:pt x="1074" y="6066"/>
                    <a:pt x="1233" y="6449"/>
                    <a:pt x="1448" y="6797"/>
                  </a:cubicBezTo>
                  <a:lnTo>
                    <a:pt x="955" y="7289"/>
                  </a:lnTo>
                  <a:cubicBezTo>
                    <a:pt x="846" y="7399"/>
                    <a:pt x="846" y="7577"/>
                    <a:pt x="955" y="7689"/>
                  </a:cubicBezTo>
                  <a:lnTo>
                    <a:pt x="1839" y="8569"/>
                  </a:lnTo>
                  <a:cubicBezTo>
                    <a:pt x="1894" y="8624"/>
                    <a:pt x="1966" y="8651"/>
                    <a:pt x="2038" y="8651"/>
                  </a:cubicBezTo>
                  <a:cubicBezTo>
                    <a:pt x="2110" y="8651"/>
                    <a:pt x="2182" y="8624"/>
                    <a:pt x="2237" y="8569"/>
                  </a:cubicBezTo>
                  <a:lnTo>
                    <a:pt x="2729" y="8076"/>
                  </a:lnTo>
                  <a:cubicBezTo>
                    <a:pt x="3077" y="8293"/>
                    <a:pt x="3460" y="8450"/>
                    <a:pt x="3860" y="8545"/>
                  </a:cubicBezTo>
                  <a:lnTo>
                    <a:pt x="3860" y="9242"/>
                  </a:lnTo>
                  <a:cubicBezTo>
                    <a:pt x="3860" y="9396"/>
                    <a:pt x="3987" y="9523"/>
                    <a:pt x="4142" y="9523"/>
                  </a:cubicBezTo>
                  <a:lnTo>
                    <a:pt x="5387" y="9523"/>
                  </a:lnTo>
                  <a:cubicBezTo>
                    <a:pt x="5542" y="9523"/>
                    <a:pt x="5668" y="9396"/>
                    <a:pt x="5668" y="9242"/>
                  </a:cubicBezTo>
                  <a:lnTo>
                    <a:pt x="5668" y="8547"/>
                  </a:lnTo>
                  <a:cubicBezTo>
                    <a:pt x="6068" y="8450"/>
                    <a:pt x="6449" y="8293"/>
                    <a:pt x="6799" y="8078"/>
                  </a:cubicBezTo>
                  <a:lnTo>
                    <a:pt x="7292" y="8569"/>
                  </a:lnTo>
                  <a:cubicBezTo>
                    <a:pt x="7347" y="8624"/>
                    <a:pt x="7419" y="8651"/>
                    <a:pt x="7491" y="8651"/>
                  </a:cubicBezTo>
                  <a:cubicBezTo>
                    <a:pt x="7563" y="8651"/>
                    <a:pt x="7635" y="8624"/>
                    <a:pt x="7689" y="8569"/>
                  </a:cubicBezTo>
                  <a:lnTo>
                    <a:pt x="8571" y="7689"/>
                  </a:lnTo>
                  <a:cubicBezTo>
                    <a:pt x="8681" y="7577"/>
                    <a:pt x="8681" y="7399"/>
                    <a:pt x="8571" y="7289"/>
                  </a:cubicBezTo>
                  <a:lnTo>
                    <a:pt x="8079" y="6797"/>
                  </a:lnTo>
                  <a:cubicBezTo>
                    <a:pt x="8294" y="6449"/>
                    <a:pt x="8453" y="6066"/>
                    <a:pt x="8547" y="5666"/>
                  </a:cubicBezTo>
                  <a:lnTo>
                    <a:pt x="9242" y="5666"/>
                  </a:lnTo>
                  <a:cubicBezTo>
                    <a:pt x="9399" y="5666"/>
                    <a:pt x="9526" y="5539"/>
                    <a:pt x="9526" y="5384"/>
                  </a:cubicBezTo>
                  <a:lnTo>
                    <a:pt x="9526" y="4139"/>
                  </a:lnTo>
                  <a:cubicBezTo>
                    <a:pt x="9526" y="3984"/>
                    <a:pt x="9401" y="3858"/>
                    <a:pt x="9246" y="3858"/>
                  </a:cubicBezTo>
                  <a:cubicBezTo>
                    <a:pt x="9244" y="3858"/>
                    <a:pt x="9243" y="3858"/>
                    <a:pt x="9242" y="3858"/>
                  </a:cubicBezTo>
                  <a:lnTo>
                    <a:pt x="8550" y="3858"/>
                  </a:lnTo>
                  <a:cubicBezTo>
                    <a:pt x="8453" y="3458"/>
                    <a:pt x="8296" y="3075"/>
                    <a:pt x="8081" y="2727"/>
                  </a:cubicBezTo>
                  <a:lnTo>
                    <a:pt x="8571" y="2234"/>
                  </a:lnTo>
                  <a:cubicBezTo>
                    <a:pt x="8681" y="2125"/>
                    <a:pt x="8681" y="1944"/>
                    <a:pt x="8571" y="1835"/>
                  </a:cubicBezTo>
                  <a:lnTo>
                    <a:pt x="7692" y="955"/>
                  </a:lnTo>
                  <a:cubicBezTo>
                    <a:pt x="7636" y="899"/>
                    <a:pt x="7563" y="871"/>
                    <a:pt x="7491" y="871"/>
                  </a:cubicBezTo>
                  <a:cubicBezTo>
                    <a:pt x="7419" y="871"/>
                    <a:pt x="7347" y="899"/>
                    <a:pt x="7292" y="955"/>
                  </a:cubicBezTo>
                  <a:lnTo>
                    <a:pt x="6799" y="1445"/>
                  </a:lnTo>
                  <a:cubicBezTo>
                    <a:pt x="6451" y="1230"/>
                    <a:pt x="6068" y="1073"/>
                    <a:pt x="5668" y="977"/>
                  </a:cubicBezTo>
                  <a:lnTo>
                    <a:pt x="5668" y="282"/>
                  </a:lnTo>
                  <a:cubicBezTo>
                    <a:pt x="5668" y="127"/>
                    <a:pt x="5544" y="1"/>
                    <a:pt x="5391" y="1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81"/>
            <p:cNvSpPr/>
            <p:nvPr/>
          </p:nvSpPr>
          <p:spPr>
            <a:xfrm>
              <a:off x="1575525" y="1591200"/>
              <a:ext cx="94475" cy="72425"/>
            </a:xfrm>
            <a:custGeom>
              <a:rect b="b" l="l" r="r" t="t"/>
              <a:pathLst>
                <a:path extrusionOk="0" h="2897" w="3779">
                  <a:moveTo>
                    <a:pt x="2534" y="1"/>
                  </a:moveTo>
                  <a:cubicBezTo>
                    <a:pt x="2377" y="1"/>
                    <a:pt x="2250" y="127"/>
                    <a:pt x="2250" y="282"/>
                  </a:cubicBezTo>
                  <a:lnTo>
                    <a:pt x="2250" y="977"/>
                  </a:lnTo>
                  <a:cubicBezTo>
                    <a:pt x="1852" y="1073"/>
                    <a:pt x="1469" y="1230"/>
                    <a:pt x="1121" y="1445"/>
                  </a:cubicBezTo>
                  <a:lnTo>
                    <a:pt x="629" y="955"/>
                  </a:lnTo>
                  <a:cubicBezTo>
                    <a:pt x="574" y="899"/>
                    <a:pt x="502" y="871"/>
                    <a:pt x="430" y="871"/>
                  </a:cubicBezTo>
                  <a:cubicBezTo>
                    <a:pt x="357" y="871"/>
                    <a:pt x="285" y="899"/>
                    <a:pt x="229" y="955"/>
                  </a:cubicBezTo>
                  <a:lnTo>
                    <a:pt x="1" y="1183"/>
                  </a:lnTo>
                  <a:cubicBezTo>
                    <a:pt x="149" y="1589"/>
                    <a:pt x="431" y="1931"/>
                    <a:pt x="801" y="2153"/>
                  </a:cubicBezTo>
                  <a:cubicBezTo>
                    <a:pt x="930" y="2228"/>
                    <a:pt x="1009" y="2366"/>
                    <a:pt x="1009" y="2516"/>
                  </a:cubicBezTo>
                  <a:lnTo>
                    <a:pt x="1009" y="2897"/>
                  </a:lnTo>
                  <a:cubicBezTo>
                    <a:pt x="1523" y="2303"/>
                    <a:pt x="2259" y="1951"/>
                    <a:pt x="3041" y="1921"/>
                  </a:cubicBezTo>
                  <a:cubicBezTo>
                    <a:pt x="3572" y="1435"/>
                    <a:pt x="3779" y="689"/>
                    <a:pt x="3572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81"/>
            <p:cNvSpPr/>
            <p:nvPr/>
          </p:nvSpPr>
          <p:spPr>
            <a:xfrm>
              <a:off x="1659500" y="1731125"/>
              <a:ext cx="42500" cy="50050"/>
            </a:xfrm>
            <a:custGeom>
              <a:rect b="b" l="l" r="r" t="t"/>
              <a:pathLst>
                <a:path extrusionOk="0" h="2002" w="1700">
                  <a:moveTo>
                    <a:pt x="895" y="0"/>
                  </a:moveTo>
                  <a:cubicBezTo>
                    <a:pt x="443" y="0"/>
                    <a:pt x="69" y="867"/>
                    <a:pt x="0" y="2002"/>
                  </a:cubicBezTo>
                  <a:cubicBezTo>
                    <a:pt x="430" y="1972"/>
                    <a:pt x="850" y="1843"/>
                    <a:pt x="1226" y="1626"/>
                  </a:cubicBezTo>
                  <a:cubicBezTo>
                    <a:pt x="1394" y="1527"/>
                    <a:pt x="1553" y="1411"/>
                    <a:pt x="1699" y="1280"/>
                  </a:cubicBezTo>
                  <a:cubicBezTo>
                    <a:pt x="1546" y="518"/>
                    <a:pt x="1243" y="0"/>
                    <a:pt x="895" y="0"/>
                  </a:cubicBezTo>
                  <a:close/>
                </a:path>
              </a:pathLst>
            </a:custGeom>
            <a:solidFill>
              <a:srgbClr val="EE5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1"/>
            <p:cNvSpPr/>
            <p:nvPr/>
          </p:nvSpPr>
          <p:spPr>
            <a:xfrm>
              <a:off x="1665025" y="1731075"/>
              <a:ext cx="33675" cy="20275"/>
            </a:xfrm>
            <a:custGeom>
              <a:rect b="b" l="l" r="r" t="t"/>
              <a:pathLst>
                <a:path extrusionOk="0" h="811" w="1347">
                  <a:moveTo>
                    <a:pt x="672" y="0"/>
                  </a:moveTo>
                  <a:cubicBezTo>
                    <a:pt x="407" y="0"/>
                    <a:pt x="166" y="303"/>
                    <a:pt x="1" y="787"/>
                  </a:cubicBezTo>
                  <a:cubicBezTo>
                    <a:pt x="55" y="802"/>
                    <a:pt x="113" y="811"/>
                    <a:pt x="171" y="811"/>
                  </a:cubicBezTo>
                  <a:lnTo>
                    <a:pt x="1177" y="811"/>
                  </a:lnTo>
                  <a:cubicBezTo>
                    <a:pt x="1233" y="811"/>
                    <a:pt x="1291" y="802"/>
                    <a:pt x="1347" y="787"/>
                  </a:cubicBezTo>
                  <a:lnTo>
                    <a:pt x="1345" y="787"/>
                  </a:lnTo>
                  <a:cubicBezTo>
                    <a:pt x="1179" y="305"/>
                    <a:pt x="938" y="0"/>
                    <a:pt x="672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81"/>
            <p:cNvSpPr/>
            <p:nvPr/>
          </p:nvSpPr>
          <p:spPr>
            <a:xfrm>
              <a:off x="1673575" y="1756125"/>
              <a:ext cx="16575" cy="22600"/>
            </a:xfrm>
            <a:custGeom>
              <a:rect b="b" l="l" r="r" t="t"/>
              <a:pathLst>
                <a:path extrusionOk="0" h="904" w="663">
                  <a:moveTo>
                    <a:pt x="147" y="0"/>
                  </a:moveTo>
                  <a:cubicBezTo>
                    <a:pt x="67" y="0"/>
                    <a:pt x="1" y="65"/>
                    <a:pt x="3" y="144"/>
                  </a:cubicBezTo>
                  <a:lnTo>
                    <a:pt x="3" y="903"/>
                  </a:lnTo>
                  <a:cubicBezTo>
                    <a:pt x="233" y="839"/>
                    <a:pt x="454" y="746"/>
                    <a:pt x="663" y="626"/>
                  </a:cubicBezTo>
                  <a:lnTo>
                    <a:pt x="663" y="144"/>
                  </a:lnTo>
                  <a:cubicBezTo>
                    <a:pt x="663" y="65"/>
                    <a:pt x="596" y="0"/>
                    <a:pt x="517" y="0"/>
                  </a:cubicBezTo>
                  <a:close/>
                </a:path>
              </a:pathLst>
            </a:custGeom>
            <a:solidFill>
              <a:srgbClr val="F8BC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81"/>
            <p:cNvSpPr/>
            <p:nvPr/>
          </p:nvSpPr>
          <p:spPr>
            <a:xfrm>
              <a:off x="1567375" y="1545175"/>
              <a:ext cx="102200" cy="234450"/>
            </a:xfrm>
            <a:custGeom>
              <a:rect b="b" l="l" r="r" t="t"/>
              <a:pathLst>
                <a:path extrusionOk="0" h="9378" w="4088">
                  <a:moveTo>
                    <a:pt x="2390" y="1"/>
                  </a:moveTo>
                  <a:cubicBezTo>
                    <a:pt x="2283" y="1"/>
                    <a:pt x="2210" y="115"/>
                    <a:pt x="2262" y="212"/>
                  </a:cubicBezTo>
                  <a:lnTo>
                    <a:pt x="2840" y="1308"/>
                  </a:lnTo>
                  <a:cubicBezTo>
                    <a:pt x="2916" y="1450"/>
                    <a:pt x="2860" y="1624"/>
                    <a:pt x="2720" y="1700"/>
                  </a:cubicBezTo>
                  <a:lnTo>
                    <a:pt x="1561" y="2310"/>
                  </a:lnTo>
                  <a:cubicBezTo>
                    <a:pt x="1518" y="2332"/>
                    <a:pt x="1472" y="2343"/>
                    <a:pt x="1427" y="2343"/>
                  </a:cubicBezTo>
                  <a:cubicBezTo>
                    <a:pt x="1323" y="2343"/>
                    <a:pt x="1223" y="2287"/>
                    <a:pt x="1172" y="2188"/>
                  </a:cubicBezTo>
                  <a:lnTo>
                    <a:pt x="615" y="1132"/>
                  </a:lnTo>
                  <a:cubicBezTo>
                    <a:pt x="587" y="1080"/>
                    <a:pt x="537" y="1054"/>
                    <a:pt x="487" y="1054"/>
                  </a:cubicBezTo>
                  <a:cubicBezTo>
                    <a:pt x="431" y="1054"/>
                    <a:pt x="376" y="1085"/>
                    <a:pt x="353" y="1145"/>
                  </a:cubicBezTo>
                  <a:cubicBezTo>
                    <a:pt x="0" y="2007"/>
                    <a:pt x="329" y="2996"/>
                    <a:pt x="1127" y="3473"/>
                  </a:cubicBezTo>
                  <a:cubicBezTo>
                    <a:pt x="1256" y="3549"/>
                    <a:pt x="1333" y="3686"/>
                    <a:pt x="1335" y="3835"/>
                  </a:cubicBezTo>
                  <a:lnTo>
                    <a:pt x="1335" y="8470"/>
                  </a:lnTo>
                  <a:cubicBezTo>
                    <a:pt x="1731" y="8926"/>
                    <a:pt x="2262" y="9242"/>
                    <a:pt x="2853" y="9378"/>
                  </a:cubicBezTo>
                  <a:lnTo>
                    <a:pt x="2853" y="3833"/>
                  </a:lnTo>
                  <a:cubicBezTo>
                    <a:pt x="2853" y="3684"/>
                    <a:pt x="2933" y="3547"/>
                    <a:pt x="3062" y="3469"/>
                  </a:cubicBezTo>
                  <a:cubicBezTo>
                    <a:pt x="3735" y="3065"/>
                    <a:pt x="4088" y="2284"/>
                    <a:pt x="3943" y="1513"/>
                  </a:cubicBezTo>
                  <a:cubicBezTo>
                    <a:pt x="3799" y="739"/>
                    <a:pt x="3191" y="137"/>
                    <a:pt x="2417" y="3"/>
                  </a:cubicBezTo>
                  <a:cubicBezTo>
                    <a:pt x="2408" y="2"/>
                    <a:pt x="2399" y="1"/>
                    <a:pt x="2390" y="1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81"/>
            <p:cNvSpPr/>
            <p:nvPr/>
          </p:nvSpPr>
          <p:spPr>
            <a:xfrm>
              <a:off x="1673625" y="1631975"/>
              <a:ext cx="16525" cy="104375"/>
            </a:xfrm>
            <a:custGeom>
              <a:rect b="b" l="l" r="r" t="t"/>
              <a:pathLst>
                <a:path extrusionOk="0" h="4175" w="661">
                  <a:moveTo>
                    <a:pt x="331" y="0"/>
                  </a:moveTo>
                  <a:cubicBezTo>
                    <a:pt x="295" y="0"/>
                    <a:pt x="259" y="19"/>
                    <a:pt x="240" y="55"/>
                  </a:cubicBezTo>
                  <a:lnTo>
                    <a:pt x="78" y="361"/>
                  </a:lnTo>
                  <a:cubicBezTo>
                    <a:pt x="27" y="459"/>
                    <a:pt x="1" y="569"/>
                    <a:pt x="1" y="681"/>
                  </a:cubicBezTo>
                  <a:lnTo>
                    <a:pt x="1" y="4175"/>
                  </a:lnTo>
                  <a:lnTo>
                    <a:pt x="661" y="4175"/>
                  </a:lnTo>
                  <a:lnTo>
                    <a:pt x="661" y="681"/>
                  </a:lnTo>
                  <a:cubicBezTo>
                    <a:pt x="661" y="569"/>
                    <a:pt x="635" y="459"/>
                    <a:pt x="581" y="361"/>
                  </a:cubicBezTo>
                  <a:lnTo>
                    <a:pt x="420" y="55"/>
                  </a:lnTo>
                  <a:cubicBezTo>
                    <a:pt x="402" y="19"/>
                    <a:pt x="366" y="0"/>
                    <a:pt x="331" y="0"/>
                  </a:cubicBezTo>
                  <a:close/>
                </a:path>
              </a:pathLst>
            </a:custGeom>
            <a:solidFill>
              <a:srgbClr val="C4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81"/>
            <p:cNvSpPr/>
            <p:nvPr/>
          </p:nvSpPr>
          <p:spPr>
            <a:xfrm>
              <a:off x="1661750" y="1727625"/>
              <a:ext cx="40175" cy="15075"/>
            </a:xfrm>
            <a:custGeom>
              <a:rect b="b" l="l" r="r" t="t"/>
              <a:pathLst>
                <a:path extrusionOk="0" h="603" w="1607">
                  <a:moveTo>
                    <a:pt x="302" y="0"/>
                  </a:moveTo>
                  <a:cubicBezTo>
                    <a:pt x="136" y="0"/>
                    <a:pt x="1" y="134"/>
                    <a:pt x="1" y="302"/>
                  </a:cubicBezTo>
                  <a:cubicBezTo>
                    <a:pt x="1" y="467"/>
                    <a:pt x="136" y="600"/>
                    <a:pt x="302" y="603"/>
                  </a:cubicBezTo>
                  <a:lnTo>
                    <a:pt x="1306" y="603"/>
                  </a:lnTo>
                  <a:cubicBezTo>
                    <a:pt x="1471" y="600"/>
                    <a:pt x="1607" y="467"/>
                    <a:pt x="1607" y="302"/>
                  </a:cubicBezTo>
                  <a:cubicBezTo>
                    <a:pt x="1607" y="134"/>
                    <a:pt x="1471" y="0"/>
                    <a:pt x="1306" y="0"/>
                  </a:cubicBezTo>
                  <a:close/>
                </a:path>
              </a:pathLst>
            </a:custGeom>
            <a:solidFill>
              <a:srgbClr val="EBF5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81"/>
            <p:cNvSpPr/>
            <p:nvPr/>
          </p:nvSpPr>
          <p:spPr>
            <a:xfrm>
              <a:off x="1617075" y="1665450"/>
              <a:ext cx="7250" cy="84175"/>
            </a:xfrm>
            <a:custGeom>
              <a:rect b="b" l="l" r="r" t="t"/>
              <a:pathLst>
                <a:path extrusionOk="0" h="3367" w="290">
                  <a:moveTo>
                    <a:pt x="145" y="0"/>
                  </a:moveTo>
                  <a:cubicBezTo>
                    <a:pt x="73" y="0"/>
                    <a:pt x="1" y="48"/>
                    <a:pt x="1" y="144"/>
                  </a:cubicBezTo>
                  <a:lnTo>
                    <a:pt x="1" y="3223"/>
                  </a:lnTo>
                  <a:cubicBezTo>
                    <a:pt x="1" y="3302"/>
                    <a:pt x="66" y="3367"/>
                    <a:pt x="145" y="3367"/>
                  </a:cubicBezTo>
                  <a:cubicBezTo>
                    <a:pt x="225" y="3367"/>
                    <a:pt x="289" y="3302"/>
                    <a:pt x="289" y="3223"/>
                  </a:cubicBezTo>
                  <a:lnTo>
                    <a:pt x="289" y="144"/>
                  </a:lnTo>
                  <a:cubicBezTo>
                    <a:pt x="289" y="48"/>
                    <a:pt x="217" y="0"/>
                    <a:pt x="145" y="0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81"/>
            <p:cNvSpPr/>
            <p:nvPr/>
          </p:nvSpPr>
          <p:spPr>
            <a:xfrm>
              <a:off x="1673800" y="1557650"/>
              <a:ext cx="22925" cy="21100"/>
            </a:xfrm>
            <a:custGeom>
              <a:rect b="b" l="l" r="r" t="t"/>
              <a:pathLst>
                <a:path extrusionOk="0" h="844" w="917">
                  <a:moveTo>
                    <a:pt x="452" y="289"/>
                  </a:moveTo>
                  <a:cubicBezTo>
                    <a:pt x="488" y="289"/>
                    <a:pt x="521" y="304"/>
                    <a:pt x="546" y="328"/>
                  </a:cubicBezTo>
                  <a:cubicBezTo>
                    <a:pt x="641" y="425"/>
                    <a:pt x="553" y="557"/>
                    <a:pt x="450" y="557"/>
                  </a:cubicBezTo>
                  <a:cubicBezTo>
                    <a:pt x="419" y="557"/>
                    <a:pt x="387" y="545"/>
                    <a:pt x="357" y="517"/>
                  </a:cubicBezTo>
                  <a:cubicBezTo>
                    <a:pt x="278" y="431"/>
                    <a:pt x="336" y="291"/>
                    <a:pt x="452" y="289"/>
                  </a:cubicBezTo>
                  <a:close/>
                  <a:moveTo>
                    <a:pt x="454" y="1"/>
                  </a:moveTo>
                  <a:cubicBezTo>
                    <a:pt x="399" y="1"/>
                    <a:pt x="344" y="11"/>
                    <a:pt x="291" y="33"/>
                  </a:cubicBezTo>
                  <a:cubicBezTo>
                    <a:pt x="106" y="108"/>
                    <a:pt x="0" y="306"/>
                    <a:pt x="39" y="504"/>
                  </a:cubicBezTo>
                  <a:cubicBezTo>
                    <a:pt x="78" y="702"/>
                    <a:pt x="252" y="844"/>
                    <a:pt x="452" y="844"/>
                  </a:cubicBezTo>
                  <a:cubicBezTo>
                    <a:pt x="564" y="844"/>
                    <a:pt x="671" y="801"/>
                    <a:pt x="751" y="721"/>
                  </a:cubicBezTo>
                  <a:cubicBezTo>
                    <a:pt x="893" y="579"/>
                    <a:pt x="916" y="356"/>
                    <a:pt x="805" y="188"/>
                  </a:cubicBezTo>
                  <a:cubicBezTo>
                    <a:pt x="724" y="68"/>
                    <a:pt x="591" y="1"/>
                    <a:pt x="454" y="1"/>
                  </a:cubicBezTo>
                  <a:close/>
                </a:path>
              </a:pathLst>
            </a:custGeom>
            <a:solidFill>
              <a:srgbClr val="CD4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81"/>
            <p:cNvSpPr/>
            <p:nvPr/>
          </p:nvSpPr>
          <p:spPr>
            <a:xfrm>
              <a:off x="1515600" y="1746850"/>
              <a:ext cx="22925" cy="21125"/>
            </a:xfrm>
            <a:custGeom>
              <a:rect b="b" l="l" r="r" t="t"/>
              <a:pathLst>
                <a:path extrusionOk="0" h="845" w="917">
                  <a:moveTo>
                    <a:pt x="454" y="289"/>
                  </a:moveTo>
                  <a:cubicBezTo>
                    <a:pt x="489" y="289"/>
                    <a:pt x="523" y="304"/>
                    <a:pt x="547" y="328"/>
                  </a:cubicBezTo>
                  <a:cubicBezTo>
                    <a:pt x="637" y="419"/>
                    <a:pt x="565" y="559"/>
                    <a:pt x="456" y="559"/>
                  </a:cubicBezTo>
                  <a:cubicBezTo>
                    <a:pt x="438" y="559"/>
                    <a:pt x="420" y="555"/>
                    <a:pt x="401" y="547"/>
                  </a:cubicBezTo>
                  <a:cubicBezTo>
                    <a:pt x="265" y="491"/>
                    <a:pt x="306" y="289"/>
                    <a:pt x="454" y="289"/>
                  </a:cubicBezTo>
                  <a:close/>
                  <a:moveTo>
                    <a:pt x="455" y="1"/>
                  </a:moveTo>
                  <a:cubicBezTo>
                    <a:pt x="400" y="1"/>
                    <a:pt x="345" y="12"/>
                    <a:pt x="293" y="33"/>
                  </a:cubicBezTo>
                  <a:cubicBezTo>
                    <a:pt x="106" y="111"/>
                    <a:pt x="1" y="307"/>
                    <a:pt x="39" y="504"/>
                  </a:cubicBezTo>
                  <a:cubicBezTo>
                    <a:pt x="78" y="702"/>
                    <a:pt x="252" y="844"/>
                    <a:pt x="454" y="844"/>
                  </a:cubicBezTo>
                  <a:cubicBezTo>
                    <a:pt x="566" y="844"/>
                    <a:pt x="671" y="801"/>
                    <a:pt x="751" y="722"/>
                  </a:cubicBezTo>
                  <a:cubicBezTo>
                    <a:pt x="893" y="580"/>
                    <a:pt x="917" y="356"/>
                    <a:pt x="805" y="188"/>
                  </a:cubicBezTo>
                  <a:cubicBezTo>
                    <a:pt x="725" y="68"/>
                    <a:pt x="592" y="1"/>
                    <a:pt x="455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81"/>
            <p:cNvSpPr/>
            <p:nvPr/>
          </p:nvSpPr>
          <p:spPr>
            <a:xfrm>
              <a:off x="1770225" y="1748850"/>
              <a:ext cx="22925" cy="21150"/>
            </a:xfrm>
            <a:custGeom>
              <a:rect b="b" l="l" r="r" t="t"/>
              <a:pathLst>
                <a:path extrusionOk="0" h="846" w="917">
                  <a:moveTo>
                    <a:pt x="452" y="291"/>
                  </a:moveTo>
                  <a:cubicBezTo>
                    <a:pt x="489" y="291"/>
                    <a:pt x="521" y="304"/>
                    <a:pt x="547" y="330"/>
                  </a:cubicBezTo>
                  <a:cubicBezTo>
                    <a:pt x="636" y="417"/>
                    <a:pt x="563" y="556"/>
                    <a:pt x="456" y="556"/>
                  </a:cubicBezTo>
                  <a:cubicBezTo>
                    <a:pt x="439" y="556"/>
                    <a:pt x="421" y="552"/>
                    <a:pt x="403" y="545"/>
                  </a:cubicBezTo>
                  <a:cubicBezTo>
                    <a:pt x="267" y="491"/>
                    <a:pt x="308" y="291"/>
                    <a:pt x="452" y="291"/>
                  </a:cubicBezTo>
                  <a:close/>
                  <a:moveTo>
                    <a:pt x="452" y="1"/>
                  </a:moveTo>
                  <a:cubicBezTo>
                    <a:pt x="398" y="1"/>
                    <a:pt x="344" y="11"/>
                    <a:pt x="291" y="33"/>
                  </a:cubicBezTo>
                  <a:cubicBezTo>
                    <a:pt x="106" y="110"/>
                    <a:pt x="1" y="308"/>
                    <a:pt x="39" y="506"/>
                  </a:cubicBezTo>
                  <a:cubicBezTo>
                    <a:pt x="78" y="702"/>
                    <a:pt x="252" y="846"/>
                    <a:pt x="452" y="846"/>
                  </a:cubicBezTo>
                  <a:cubicBezTo>
                    <a:pt x="564" y="846"/>
                    <a:pt x="672" y="801"/>
                    <a:pt x="751" y="721"/>
                  </a:cubicBezTo>
                  <a:cubicBezTo>
                    <a:pt x="893" y="579"/>
                    <a:pt x="917" y="356"/>
                    <a:pt x="805" y="188"/>
                  </a:cubicBezTo>
                  <a:cubicBezTo>
                    <a:pt x="724" y="69"/>
                    <a:pt x="591" y="1"/>
                    <a:pt x="452" y="1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81"/>
            <p:cNvSpPr/>
            <p:nvPr/>
          </p:nvSpPr>
          <p:spPr>
            <a:xfrm>
              <a:off x="1696800" y="1580300"/>
              <a:ext cx="19475" cy="19475"/>
            </a:xfrm>
            <a:custGeom>
              <a:rect b="b" l="l" r="r" t="t"/>
              <a:pathLst>
                <a:path extrusionOk="0" h="779" w="779">
                  <a:moveTo>
                    <a:pt x="390" y="0"/>
                  </a:moveTo>
                  <a:cubicBezTo>
                    <a:pt x="308" y="0"/>
                    <a:pt x="241" y="69"/>
                    <a:pt x="246" y="151"/>
                  </a:cubicBezTo>
                  <a:lnTo>
                    <a:pt x="246" y="245"/>
                  </a:lnTo>
                  <a:lnTo>
                    <a:pt x="151" y="245"/>
                  </a:lnTo>
                  <a:cubicBezTo>
                    <a:pt x="149" y="245"/>
                    <a:pt x="146" y="245"/>
                    <a:pt x="144" y="245"/>
                  </a:cubicBezTo>
                  <a:cubicBezTo>
                    <a:pt x="65" y="245"/>
                    <a:pt x="1" y="310"/>
                    <a:pt x="1" y="389"/>
                  </a:cubicBezTo>
                  <a:cubicBezTo>
                    <a:pt x="1" y="468"/>
                    <a:pt x="65" y="533"/>
                    <a:pt x="144" y="533"/>
                  </a:cubicBezTo>
                  <a:cubicBezTo>
                    <a:pt x="146" y="533"/>
                    <a:pt x="149" y="533"/>
                    <a:pt x="151" y="533"/>
                  </a:cubicBezTo>
                  <a:lnTo>
                    <a:pt x="246" y="533"/>
                  </a:lnTo>
                  <a:lnTo>
                    <a:pt x="246" y="628"/>
                  </a:lnTo>
                  <a:cubicBezTo>
                    <a:pt x="241" y="710"/>
                    <a:pt x="308" y="778"/>
                    <a:pt x="390" y="778"/>
                  </a:cubicBezTo>
                  <a:cubicBezTo>
                    <a:pt x="471" y="778"/>
                    <a:pt x="538" y="710"/>
                    <a:pt x="534" y="628"/>
                  </a:cubicBezTo>
                  <a:lnTo>
                    <a:pt x="534" y="533"/>
                  </a:lnTo>
                  <a:lnTo>
                    <a:pt x="628" y="533"/>
                  </a:lnTo>
                  <a:cubicBezTo>
                    <a:pt x="631" y="533"/>
                    <a:pt x="633" y="533"/>
                    <a:pt x="636" y="533"/>
                  </a:cubicBezTo>
                  <a:cubicBezTo>
                    <a:pt x="714" y="533"/>
                    <a:pt x="779" y="468"/>
                    <a:pt x="779" y="389"/>
                  </a:cubicBezTo>
                  <a:cubicBezTo>
                    <a:pt x="779" y="310"/>
                    <a:pt x="714" y="245"/>
                    <a:pt x="636" y="245"/>
                  </a:cubicBezTo>
                  <a:cubicBezTo>
                    <a:pt x="633" y="245"/>
                    <a:pt x="631" y="245"/>
                    <a:pt x="628" y="245"/>
                  </a:cubicBezTo>
                  <a:lnTo>
                    <a:pt x="534" y="245"/>
                  </a:lnTo>
                  <a:lnTo>
                    <a:pt x="534" y="151"/>
                  </a:lnTo>
                  <a:cubicBezTo>
                    <a:pt x="538" y="69"/>
                    <a:pt x="471" y="0"/>
                    <a:pt x="390" y="0"/>
                  </a:cubicBezTo>
                  <a:close/>
                </a:path>
              </a:pathLst>
            </a:custGeom>
            <a:solidFill>
              <a:srgbClr val="859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81"/>
            <p:cNvSpPr/>
            <p:nvPr/>
          </p:nvSpPr>
          <p:spPr>
            <a:xfrm>
              <a:off x="1759325" y="1778225"/>
              <a:ext cx="19475" cy="19150"/>
            </a:xfrm>
            <a:custGeom>
              <a:rect b="b" l="l" r="r" t="t"/>
              <a:pathLst>
                <a:path extrusionOk="0" h="766" w="779">
                  <a:moveTo>
                    <a:pt x="390" y="1"/>
                  </a:moveTo>
                  <a:cubicBezTo>
                    <a:pt x="318" y="1"/>
                    <a:pt x="245" y="49"/>
                    <a:pt x="245" y="146"/>
                  </a:cubicBezTo>
                  <a:lnTo>
                    <a:pt x="245" y="238"/>
                  </a:lnTo>
                  <a:lnTo>
                    <a:pt x="153" y="238"/>
                  </a:lnTo>
                  <a:cubicBezTo>
                    <a:pt x="151" y="238"/>
                    <a:pt x="150" y="238"/>
                    <a:pt x="149" y="238"/>
                  </a:cubicBezTo>
                  <a:cubicBezTo>
                    <a:pt x="67" y="238"/>
                    <a:pt x="0" y="302"/>
                    <a:pt x="0" y="382"/>
                  </a:cubicBezTo>
                  <a:cubicBezTo>
                    <a:pt x="0" y="465"/>
                    <a:pt x="67" y="529"/>
                    <a:pt x="149" y="529"/>
                  </a:cubicBezTo>
                  <a:cubicBezTo>
                    <a:pt x="150" y="529"/>
                    <a:pt x="151" y="529"/>
                    <a:pt x="153" y="529"/>
                  </a:cubicBezTo>
                  <a:lnTo>
                    <a:pt x="245" y="529"/>
                  </a:lnTo>
                  <a:lnTo>
                    <a:pt x="245" y="621"/>
                  </a:lnTo>
                  <a:cubicBezTo>
                    <a:pt x="245" y="701"/>
                    <a:pt x="310" y="765"/>
                    <a:pt x="389" y="765"/>
                  </a:cubicBezTo>
                  <a:cubicBezTo>
                    <a:pt x="471" y="765"/>
                    <a:pt x="536" y="701"/>
                    <a:pt x="536" y="621"/>
                  </a:cubicBezTo>
                  <a:lnTo>
                    <a:pt x="536" y="529"/>
                  </a:lnTo>
                  <a:lnTo>
                    <a:pt x="628" y="529"/>
                  </a:lnTo>
                  <a:cubicBezTo>
                    <a:pt x="629" y="529"/>
                    <a:pt x="631" y="529"/>
                    <a:pt x="632" y="529"/>
                  </a:cubicBezTo>
                  <a:cubicBezTo>
                    <a:pt x="712" y="529"/>
                    <a:pt x="779" y="465"/>
                    <a:pt x="779" y="382"/>
                  </a:cubicBezTo>
                  <a:cubicBezTo>
                    <a:pt x="779" y="302"/>
                    <a:pt x="712" y="238"/>
                    <a:pt x="632" y="238"/>
                  </a:cubicBezTo>
                  <a:cubicBezTo>
                    <a:pt x="631" y="238"/>
                    <a:pt x="629" y="238"/>
                    <a:pt x="628" y="238"/>
                  </a:cubicBezTo>
                  <a:lnTo>
                    <a:pt x="536" y="238"/>
                  </a:lnTo>
                  <a:lnTo>
                    <a:pt x="536" y="146"/>
                  </a:lnTo>
                  <a:cubicBezTo>
                    <a:pt x="536" y="49"/>
                    <a:pt x="463" y="1"/>
                    <a:pt x="390" y="1"/>
                  </a:cubicBezTo>
                  <a:close/>
                </a:path>
              </a:pathLst>
            </a:custGeom>
            <a:solidFill>
              <a:srgbClr val="CAE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81"/>
            <p:cNvSpPr/>
            <p:nvPr/>
          </p:nvSpPr>
          <p:spPr>
            <a:xfrm>
              <a:off x="1531775" y="1541575"/>
              <a:ext cx="245300" cy="291375"/>
            </a:xfrm>
            <a:custGeom>
              <a:rect b="b" l="l" r="r" t="t"/>
              <a:pathLst>
                <a:path extrusionOk="0" h="11655" w="9812">
                  <a:moveTo>
                    <a:pt x="6004" y="3809"/>
                  </a:moveTo>
                  <a:lnTo>
                    <a:pt x="6126" y="4043"/>
                  </a:lnTo>
                  <a:cubicBezTo>
                    <a:pt x="6167" y="4121"/>
                    <a:pt x="6189" y="4207"/>
                    <a:pt x="6189" y="4295"/>
                  </a:cubicBezTo>
                  <a:lnTo>
                    <a:pt x="6189" y="7296"/>
                  </a:lnTo>
                  <a:lnTo>
                    <a:pt x="5819" y="7296"/>
                  </a:lnTo>
                  <a:lnTo>
                    <a:pt x="5819" y="4295"/>
                  </a:lnTo>
                  <a:cubicBezTo>
                    <a:pt x="5819" y="4207"/>
                    <a:pt x="5840" y="4121"/>
                    <a:pt x="5881" y="4043"/>
                  </a:cubicBezTo>
                  <a:lnTo>
                    <a:pt x="6004" y="3809"/>
                  </a:lnTo>
                  <a:close/>
                  <a:moveTo>
                    <a:pt x="6507" y="7587"/>
                  </a:moveTo>
                  <a:cubicBezTo>
                    <a:pt x="6593" y="7587"/>
                    <a:pt x="6662" y="7655"/>
                    <a:pt x="6662" y="7744"/>
                  </a:cubicBezTo>
                  <a:cubicBezTo>
                    <a:pt x="6662" y="7830"/>
                    <a:pt x="6593" y="7898"/>
                    <a:pt x="6507" y="7898"/>
                  </a:cubicBezTo>
                  <a:lnTo>
                    <a:pt x="5501" y="7898"/>
                  </a:lnTo>
                  <a:cubicBezTo>
                    <a:pt x="5415" y="7898"/>
                    <a:pt x="5344" y="7830"/>
                    <a:pt x="5344" y="7744"/>
                  </a:cubicBezTo>
                  <a:cubicBezTo>
                    <a:pt x="5344" y="7655"/>
                    <a:pt x="5415" y="7587"/>
                    <a:pt x="5501" y="7587"/>
                  </a:cubicBezTo>
                  <a:close/>
                  <a:moveTo>
                    <a:pt x="2615" y="5318"/>
                  </a:moveTo>
                  <a:lnTo>
                    <a:pt x="2615" y="8174"/>
                  </a:lnTo>
                  <a:cubicBezTo>
                    <a:pt x="2069" y="7301"/>
                    <a:pt x="2069" y="6191"/>
                    <a:pt x="2615" y="5318"/>
                  </a:cubicBezTo>
                  <a:close/>
                  <a:moveTo>
                    <a:pt x="6479" y="4553"/>
                  </a:moveTo>
                  <a:cubicBezTo>
                    <a:pt x="7191" y="5056"/>
                    <a:pt x="7612" y="5875"/>
                    <a:pt x="7608" y="6746"/>
                  </a:cubicBezTo>
                  <a:lnTo>
                    <a:pt x="7606" y="6746"/>
                  </a:lnTo>
                  <a:cubicBezTo>
                    <a:pt x="7606" y="7425"/>
                    <a:pt x="7350" y="8079"/>
                    <a:pt x="6890" y="8576"/>
                  </a:cubicBezTo>
                  <a:cubicBezTo>
                    <a:pt x="6851" y="8421"/>
                    <a:pt x="6799" y="8270"/>
                    <a:pt x="6737" y="8122"/>
                  </a:cubicBezTo>
                  <a:cubicBezTo>
                    <a:pt x="6907" y="8019"/>
                    <a:pt x="6989" y="7814"/>
                    <a:pt x="6935" y="7623"/>
                  </a:cubicBezTo>
                  <a:cubicBezTo>
                    <a:pt x="6881" y="7430"/>
                    <a:pt x="6705" y="7296"/>
                    <a:pt x="6507" y="7296"/>
                  </a:cubicBezTo>
                  <a:lnTo>
                    <a:pt x="6479" y="7296"/>
                  </a:lnTo>
                  <a:lnTo>
                    <a:pt x="6479" y="4553"/>
                  </a:lnTo>
                  <a:close/>
                  <a:moveTo>
                    <a:pt x="6449" y="8189"/>
                  </a:moveTo>
                  <a:cubicBezTo>
                    <a:pt x="6537" y="8386"/>
                    <a:pt x="6604" y="8593"/>
                    <a:pt x="6649" y="8806"/>
                  </a:cubicBezTo>
                  <a:cubicBezTo>
                    <a:pt x="6255" y="9139"/>
                    <a:pt x="5776" y="9354"/>
                    <a:pt x="5266" y="9423"/>
                  </a:cubicBezTo>
                  <a:cubicBezTo>
                    <a:pt x="5309" y="8937"/>
                    <a:pt x="5413" y="8505"/>
                    <a:pt x="5559" y="8189"/>
                  </a:cubicBezTo>
                  <a:close/>
                  <a:moveTo>
                    <a:pt x="3817" y="291"/>
                  </a:moveTo>
                  <a:cubicBezTo>
                    <a:pt x="4531" y="416"/>
                    <a:pt x="5094" y="971"/>
                    <a:pt x="5226" y="1685"/>
                  </a:cubicBezTo>
                  <a:cubicBezTo>
                    <a:pt x="5359" y="2398"/>
                    <a:pt x="5034" y="3119"/>
                    <a:pt x="4411" y="3491"/>
                  </a:cubicBezTo>
                  <a:cubicBezTo>
                    <a:pt x="4239" y="3594"/>
                    <a:pt x="4133" y="3779"/>
                    <a:pt x="4133" y="3979"/>
                  </a:cubicBezTo>
                  <a:lnTo>
                    <a:pt x="4133" y="8634"/>
                  </a:lnTo>
                  <a:cubicBezTo>
                    <a:pt x="4129" y="8715"/>
                    <a:pt x="4196" y="8784"/>
                    <a:pt x="4277" y="8784"/>
                  </a:cubicBezTo>
                  <a:cubicBezTo>
                    <a:pt x="4359" y="8784"/>
                    <a:pt x="4426" y="8715"/>
                    <a:pt x="4421" y="8634"/>
                  </a:cubicBezTo>
                  <a:lnTo>
                    <a:pt x="4421" y="4093"/>
                  </a:lnTo>
                  <a:cubicBezTo>
                    <a:pt x="4583" y="4063"/>
                    <a:pt x="4747" y="4048"/>
                    <a:pt x="4910" y="4048"/>
                  </a:cubicBezTo>
                  <a:cubicBezTo>
                    <a:pt x="5124" y="4048"/>
                    <a:pt x="5338" y="4074"/>
                    <a:pt x="5548" y="4125"/>
                  </a:cubicBezTo>
                  <a:cubicBezTo>
                    <a:pt x="5535" y="4181"/>
                    <a:pt x="5529" y="4239"/>
                    <a:pt x="5529" y="4297"/>
                  </a:cubicBezTo>
                  <a:lnTo>
                    <a:pt x="5529" y="7296"/>
                  </a:lnTo>
                  <a:lnTo>
                    <a:pt x="5503" y="7296"/>
                  </a:lnTo>
                  <a:cubicBezTo>
                    <a:pt x="5051" y="7296"/>
                    <a:pt x="4886" y="7890"/>
                    <a:pt x="5271" y="8122"/>
                  </a:cubicBezTo>
                  <a:cubicBezTo>
                    <a:pt x="5120" y="8475"/>
                    <a:pt x="5017" y="8935"/>
                    <a:pt x="4974" y="9446"/>
                  </a:cubicBezTo>
                  <a:lnTo>
                    <a:pt x="4907" y="9446"/>
                  </a:lnTo>
                  <a:cubicBezTo>
                    <a:pt x="4144" y="9446"/>
                    <a:pt x="3417" y="9122"/>
                    <a:pt x="2906" y="8556"/>
                  </a:cubicBezTo>
                  <a:lnTo>
                    <a:pt x="2906" y="3979"/>
                  </a:lnTo>
                  <a:cubicBezTo>
                    <a:pt x="2903" y="3779"/>
                    <a:pt x="2798" y="3594"/>
                    <a:pt x="2626" y="3493"/>
                  </a:cubicBezTo>
                  <a:cubicBezTo>
                    <a:pt x="1889" y="3050"/>
                    <a:pt x="1583" y="2136"/>
                    <a:pt x="1910" y="1343"/>
                  </a:cubicBezTo>
                  <a:lnTo>
                    <a:pt x="1910" y="1343"/>
                  </a:lnTo>
                  <a:lnTo>
                    <a:pt x="2467" y="2401"/>
                  </a:lnTo>
                  <a:cubicBezTo>
                    <a:pt x="2545" y="2547"/>
                    <a:pt x="2695" y="2631"/>
                    <a:pt x="2851" y="2631"/>
                  </a:cubicBezTo>
                  <a:cubicBezTo>
                    <a:pt x="2919" y="2631"/>
                    <a:pt x="2988" y="2615"/>
                    <a:pt x="3052" y="2581"/>
                  </a:cubicBezTo>
                  <a:lnTo>
                    <a:pt x="4211" y="1970"/>
                  </a:lnTo>
                  <a:cubicBezTo>
                    <a:pt x="4421" y="1859"/>
                    <a:pt x="4503" y="1599"/>
                    <a:pt x="4393" y="1388"/>
                  </a:cubicBezTo>
                  <a:lnTo>
                    <a:pt x="3817" y="291"/>
                  </a:lnTo>
                  <a:close/>
                  <a:moveTo>
                    <a:pt x="3811" y="1"/>
                  </a:moveTo>
                  <a:cubicBezTo>
                    <a:pt x="3601" y="1"/>
                    <a:pt x="3454" y="227"/>
                    <a:pt x="3557" y="425"/>
                  </a:cubicBezTo>
                  <a:lnTo>
                    <a:pt x="4135" y="1521"/>
                  </a:lnTo>
                  <a:cubicBezTo>
                    <a:pt x="4174" y="1592"/>
                    <a:pt x="4146" y="1678"/>
                    <a:pt x="4075" y="1717"/>
                  </a:cubicBezTo>
                  <a:lnTo>
                    <a:pt x="2918" y="2327"/>
                  </a:lnTo>
                  <a:cubicBezTo>
                    <a:pt x="2897" y="2338"/>
                    <a:pt x="2875" y="2343"/>
                    <a:pt x="2852" y="2343"/>
                  </a:cubicBezTo>
                  <a:cubicBezTo>
                    <a:pt x="2800" y="2343"/>
                    <a:pt x="2748" y="2315"/>
                    <a:pt x="2723" y="2265"/>
                  </a:cubicBezTo>
                  <a:lnTo>
                    <a:pt x="2166" y="1209"/>
                  </a:lnTo>
                  <a:cubicBezTo>
                    <a:pt x="2112" y="1106"/>
                    <a:pt x="2012" y="1056"/>
                    <a:pt x="1913" y="1056"/>
                  </a:cubicBezTo>
                  <a:cubicBezTo>
                    <a:pt x="1802" y="1056"/>
                    <a:pt x="1692" y="1118"/>
                    <a:pt x="1643" y="1237"/>
                  </a:cubicBezTo>
                  <a:cubicBezTo>
                    <a:pt x="1413" y="1803"/>
                    <a:pt x="1448" y="2441"/>
                    <a:pt x="1738" y="2977"/>
                  </a:cubicBezTo>
                  <a:lnTo>
                    <a:pt x="996" y="3721"/>
                  </a:lnTo>
                  <a:cubicBezTo>
                    <a:pt x="831" y="3886"/>
                    <a:pt x="831" y="4157"/>
                    <a:pt x="996" y="4323"/>
                  </a:cubicBezTo>
                  <a:lnTo>
                    <a:pt x="1409" y="4736"/>
                  </a:lnTo>
                  <a:cubicBezTo>
                    <a:pt x="1235" y="5039"/>
                    <a:pt x="1099" y="5361"/>
                    <a:pt x="1009" y="5699"/>
                  </a:cubicBezTo>
                  <a:lnTo>
                    <a:pt x="426" y="5699"/>
                  </a:lnTo>
                  <a:cubicBezTo>
                    <a:pt x="192" y="5699"/>
                    <a:pt x="1" y="5890"/>
                    <a:pt x="1" y="6127"/>
                  </a:cubicBezTo>
                  <a:lnTo>
                    <a:pt x="1" y="7372"/>
                  </a:lnTo>
                  <a:cubicBezTo>
                    <a:pt x="1" y="7606"/>
                    <a:pt x="192" y="7797"/>
                    <a:pt x="426" y="7797"/>
                  </a:cubicBezTo>
                  <a:lnTo>
                    <a:pt x="1009" y="7797"/>
                  </a:lnTo>
                  <a:cubicBezTo>
                    <a:pt x="1099" y="8135"/>
                    <a:pt x="1235" y="8459"/>
                    <a:pt x="1409" y="8763"/>
                  </a:cubicBezTo>
                  <a:lnTo>
                    <a:pt x="996" y="9173"/>
                  </a:lnTo>
                  <a:cubicBezTo>
                    <a:pt x="831" y="9341"/>
                    <a:pt x="831" y="9610"/>
                    <a:pt x="996" y="9777"/>
                  </a:cubicBezTo>
                  <a:lnTo>
                    <a:pt x="1878" y="10659"/>
                  </a:lnTo>
                  <a:cubicBezTo>
                    <a:pt x="1961" y="10742"/>
                    <a:pt x="2070" y="10783"/>
                    <a:pt x="2179" y="10783"/>
                  </a:cubicBezTo>
                  <a:cubicBezTo>
                    <a:pt x="2288" y="10783"/>
                    <a:pt x="2397" y="10742"/>
                    <a:pt x="2480" y="10659"/>
                  </a:cubicBezTo>
                  <a:lnTo>
                    <a:pt x="2895" y="10244"/>
                  </a:lnTo>
                  <a:cubicBezTo>
                    <a:pt x="3196" y="10418"/>
                    <a:pt x="3521" y="10554"/>
                    <a:pt x="3858" y="10644"/>
                  </a:cubicBezTo>
                  <a:lnTo>
                    <a:pt x="3858" y="11227"/>
                  </a:lnTo>
                  <a:cubicBezTo>
                    <a:pt x="3858" y="11461"/>
                    <a:pt x="4047" y="11652"/>
                    <a:pt x="4284" y="11655"/>
                  </a:cubicBezTo>
                  <a:lnTo>
                    <a:pt x="5529" y="11655"/>
                  </a:lnTo>
                  <a:cubicBezTo>
                    <a:pt x="5763" y="11652"/>
                    <a:pt x="5954" y="11463"/>
                    <a:pt x="5954" y="11227"/>
                  </a:cubicBezTo>
                  <a:lnTo>
                    <a:pt x="5954" y="10644"/>
                  </a:lnTo>
                  <a:cubicBezTo>
                    <a:pt x="6292" y="10554"/>
                    <a:pt x="6617" y="10418"/>
                    <a:pt x="6918" y="10244"/>
                  </a:cubicBezTo>
                  <a:lnTo>
                    <a:pt x="7331" y="10657"/>
                  </a:lnTo>
                  <a:cubicBezTo>
                    <a:pt x="7413" y="10740"/>
                    <a:pt x="7522" y="10781"/>
                    <a:pt x="7632" y="10781"/>
                  </a:cubicBezTo>
                  <a:cubicBezTo>
                    <a:pt x="7741" y="10781"/>
                    <a:pt x="7851" y="10740"/>
                    <a:pt x="7935" y="10657"/>
                  </a:cubicBezTo>
                  <a:lnTo>
                    <a:pt x="8814" y="9775"/>
                  </a:lnTo>
                  <a:cubicBezTo>
                    <a:pt x="8982" y="9610"/>
                    <a:pt x="8982" y="9339"/>
                    <a:pt x="8814" y="9171"/>
                  </a:cubicBezTo>
                  <a:lnTo>
                    <a:pt x="8403" y="8760"/>
                  </a:lnTo>
                  <a:cubicBezTo>
                    <a:pt x="8578" y="8457"/>
                    <a:pt x="8713" y="8133"/>
                    <a:pt x="8803" y="7795"/>
                  </a:cubicBezTo>
                  <a:lnTo>
                    <a:pt x="9386" y="7795"/>
                  </a:lnTo>
                  <a:cubicBezTo>
                    <a:pt x="9620" y="7795"/>
                    <a:pt x="9812" y="7604"/>
                    <a:pt x="9812" y="7369"/>
                  </a:cubicBezTo>
                  <a:lnTo>
                    <a:pt x="9812" y="6124"/>
                  </a:lnTo>
                  <a:cubicBezTo>
                    <a:pt x="9812" y="5888"/>
                    <a:pt x="9620" y="5697"/>
                    <a:pt x="9386" y="5697"/>
                  </a:cubicBezTo>
                  <a:lnTo>
                    <a:pt x="8803" y="5697"/>
                  </a:lnTo>
                  <a:cubicBezTo>
                    <a:pt x="8713" y="5359"/>
                    <a:pt x="8578" y="5037"/>
                    <a:pt x="8403" y="4733"/>
                  </a:cubicBezTo>
                  <a:lnTo>
                    <a:pt x="8816" y="4321"/>
                  </a:lnTo>
                  <a:cubicBezTo>
                    <a:pt x="8982" y="4155"/>
                    <a:pt x="8982" y="3884"/>
                    <a:pt x="8816" y="3719"/>
                  </a:cubicBezTo>
                  <a:lnTo>
                    <a:pt x="8657" y="3559"/>
                  </a:lnTo>
                  <a:cubicBezTo>
                    <a:pt x="8626" y="3528"/>
                    <a:pt x="8591" y="3515"/>
                    <a:pt x="8557" y="3515"/>
                  </a:cubicBezTo>
                  <a:cubicBezTo>
                    <a:pt x="8445" y="3515"/>
                    <a:pt x="8349" y="3660"/>
                    <a:pt x="8453" y="3764"/>
                  </a:cubicBezTo>
                  <a:lnTo>
                    <a:pt x="8610" y="3923"/>
                  </a:lnTo>
                  <a:cubicBezTo>
                    <a:pt x="8666" y="3977"/>
                    <a:pt x="8666" y="4063"/>
                    <a:pt x="8610" y="4116"/>
                  </a:cubicBezTo>
                  <a:lnTo>
                    <a:pt x="8120" y="4609"/>
                  </a:lnTo>
                  <a:cubicBezTo>
                    <a:pt x="8072" y="4656"/>
                    <a:pt x="8064" y="4729"/>
                    <a:pt x="8098" y="4787"/>
                  </a:cubicBezTo>
                  <a:cubicBezTo>
                    <a:pt x="8307" y="5123"/>
                    <a:pt x="8459" y="5490"/>
                    <a:pt x="8550" y="5875"/>
                  </a:cubicBezTo>
                  <a:cubicBezTo>
                    <a:pt x="8565" y="5940"/>
                    <a:pt x="8623" y="5987"/>
                    <a:pt x="8689" y="5987"/>
                  </a:cubicBezTo>
                  <a:lnTo>
                    <a:pt x="9386" y="5987"/>
                  </a:lnTo>
                  <a:cubicBezTo>
                    <a:pt x="9461" y="5987"/>
                    <a:pt x="9524" y="6047"/>
                    <a:pt x="9524" y="6124"/>
                  </a:cubicBezTo>
                  <a:lnTo>
                    <a:pt x="9524" y="7369"/>
                  </a:lnTo>
                  <a:cubicBezTo>
                    <a:pt x="9524" y="7445"/>
                    <a:pt x="9461" y="7507"/>
                    <a:pt x="9386" y="7507"/>
                  </a:cubicBezTo>
                  <a:lnTo>
                    <a:pt x="8689" y="7507"/>
                  </a:lnTo>
                  <a:cubicBezTo>
                    <a:pt x="8623" y="7507"/>
                    <a:pt x="8565" y="7552"/>
                    <a:pt x="8550" y="7619"/>
                  </a:cubicBezTo>
                  <a:cubicBezTo>
                    <a:pt x="8459" y="8002"/>
                    <a:pt x="8307" y="8369"/>
                    <a:pt x="8098" y="8707"/>
                  </a:cubicBezTo>
                  <a:cubicBezTo>
                    <a:pt x="8064" y="8763"/>
                    <a:pt x="8072" y="8838"/>
                    <a:pt x="8120" y="8885"/>
                  </a:cubicBezTo>
                  <a:lnTo>
                    <a:pt x="8610" y="9375"/>
                  </a:lnTo>
                  <a:cubicBezTo>
                    <a:pt x="8666" y="9429"/>
                    <a:pt x="8666" y="9517"/>
                    <a:pt x="8610" y="9571"/>
                  </a:cubicBezTo>
                  <a:lnTo>
                    <a:pt x="7733" y="10453"/>
                  </a:lnTo>
                  <a:cubicBezTo>
                    <a:pt x="7705" y="10480"/>
                    <a:pt x="7669" y="10493"/>
                    <a:pt x="7634" y="10493"/>
                  </a:cubicBezTo>
                  <a:cubicBezTo>
                    <a:pt x="7599" y="10493"/>
                    <a:pt x="7564" y="10480"/>
                    <a:pt x="7537" y="10453"/>
                  </a:cubicBezTo>
                  <a:lnTo>
                    <a:pt x="7045" y="9960"/>
                  </a:lnTo>
                  <a:cubicBezTo>
                    <a:pt x="7017" y="9932"/>
                    <a:pt x="6980" y="9918"/>
                    <a:pt x="6942" y="9918"/>
                  </a:cubicBezTo>
                  <a:cubicBezTo>
                    <a:pt x="6916" y="9918"/>
                    <a:pt x="6890" y="9925"/>
                    <a:pt x="6866" y="9939"/>
                  </a:cubicBezTo>
                  <a:cubicBezTo>
                    <a:pt x="6529" y="10147"/>
                    <a:pt x="6163" y="10298"/>
                    <a:pt x="5778" y="10390"/>
                  </a:cubicBezTo>
                  <a:cubicBezTo>
                    <a:pt x="5711" y="10405"/>
                    <a:pt x="5666" y="10463"/>
                    <a:pt x="5666" y="10530"/>
                  </a:cubicBezTo>
                  <a:lnTo>
                    <a:pt x="5666" y="11227"/>
                  </a:lnTo>
                  <a:cubicBezTo>
                    <a:pt x="5666" y="11302"/>
                    <a:pt x="5604" y="11364"/>
                    <a:pt x="5529" y="11364"/>
                  </a:cubicBezTo>
                  <a:lnTo>
                    <a:pt x="4284" y="11364"/>
                  </a:lnTo>
                  <a:cubicBezTo>
                    <a:pt x="4206" y="11364"/>
                    <a:pt x="4146" y="11302"/>
                    <a:pt x="4146" y="11227"/>
                  </a:cubicBezTo>
                  <a:lnTo>
                    <a:pt x="4146" y="10530"/>
                  </a:lnTo>
                  <a:cubicBezTo>
                    <a:pt x="4146" y="10463"/>
                    <a:pt x="4099" y="10405"/>
                    <a:pt x="4034" y="10390"/>
                  </a:cubicBezTo>
                  <a:cubicBezTo>
                    <a:pt x="3650" y="10298"/>
                    <a:pt x="3282" y="10147"/>
                    <a:pt x="2946" y="9939"/>
                  </a:cubicBezTo>
                  <a:cubicBezTo>
                    <a:pt x="2923" y="9925"/>
                    <a:pt x="2897" y="9918"/>
                    <a:pt x="2871" y="9918"/>
                  </a:cubicBezTo>
                  <a:cubicBezTo>
                    <a:pt x="2833" y="9918"/>
                    <a:pt x="2796" y="9932"/>
                    <a:pt x="2768" y="9960"/>
                  </a:cubicBezTo>
                  <a:lnTo>
                    <a:pt x="2276" y="10453"/>
                  </a:lnTo>
                  <a:cubicBezTo>
                    <a:pt x="2249" y="10480"/>
                    <a:pt x="2213" y="10493"/>
                    <a:pt x="2178" y="10493"/>
                  </a:cubicBezTo>
                  <a:cubicBezTo>
                    <a:pt x="2142" y="10493"/>
                    <a:pt x="2107" y="10480"/>
                    <a:pt x="2080" y="10453"/>
                  </a:cubicBezTo>
                  <a:lnTo>
                    <a:pt x="1201" y="9571"/>
                  </a:lnTo>
                  <a:cubicBezTo>
                    <a:pt x="1147" y="9517"/>
                    <a:pt x="1147" y="9429"/>
                    <a:pt x="1201" y="9375"/>
                  </a:cubicBezTo>
                  <a:lnTo>
                    <a:pt x="1693" y="8885"/>
                  </a:lnTo>
                  <a:cubicBezTo>
                    <a:pt x="1740" y="8838"/>
                    <a:pt x="1749" y="8765"/>
                    <a:pt x="1714" y="8707"/>
                  </a:cubicBezTo>
                  <a:cubicBezTo>
                    <a:pt x="1506" y="8371"/>
                    <a:pt x="1353" y="8004"/>
                    <a:pt x="1263" y="7619"/>
                  </a:cubicBezTo>
                  <a:cubicBezTo>
                    <a:pt x="1248" y="7554"/>
                    <a:pt x="1188" y="7507"/>
                    <a:pt x="1121" y="7507"/>
                  </a:cubicBezTo>
                  <a:lnTo>
                    <a:pt x="426" y="7507"/>
                  </a:lnTo>
                  <a:cubicBezTo>
                    <a:pt x="351" y="7507"/>
                    <a:pt x="289" y="7447"/>
                    <a:pt x="289" y="7369"/>
                  </a:cubicBezTo>
                  <a:lnTo>
                    <a:pt x="289" y="6124"/>
                  </a:lnTo>
                  <a:cubicBezTo>
                    <a:pt x="289" y="6047"/>
                    <a:pt x="351" y="5987"/>
                    <a:pt x="426" y="5987"/>
                  </a:cubicBezTo>
                  <a:lnTo>
                    <a:pt x="1121" y="5987"/>
                  </a:lnTo>
                  <a:cubicBezTo>
                    <a:pt x="1190" y="5987"/>
                    <a:pt x="1248" y="5940"/>
                    <a:pt x="1263" y="5875"/>
                  </a:cubicBezTo>
                  <a:cubicBezTo>
                    <a:pt x="1353" y="5490"/>
                    <a:pt x="1506" y="5123"/>
                    <a:pt x="1714" y="4787"/>
                  </a:cubicBezTo>
                  <a:cubicBezTo>
                    <a:pt x="1749" y="4729"/>
                    <a:pt x="1740" y="4656"/>
                    <a:pt x="1693" y="4609"/>
                  </a:cubicBezTo>
                  <a:lnTo>
                    <a:pt x="1201" y="4116"/>
                  </a:lnTo>
                  <a:cubicBezTo>
                    <a:pt x="1147" y="4063"/>
                    <a:pt x="1147" y="3977"/>
                    <a:pt x="1201" y="3923"/>
                  </a:cubicBezTo>
                  <a:lnTo>
                    <a:pt x="1899" y="3224"/>
                  </a:lnTo>
                  <a:cubicBezTo>
                    <a:pt x="2056" y="3430"/>
                    <a:pt x="2252" y="3607"/>
                    <a:pt x="2476" y="3740"/>
                  </a:cubicBezTo>
                  <a:cubicBezTo>
                    <a:pt x="2562" y="3789"/>
                    <a:pt x="2615" y="3880"/>
                    <a:pt x="2615" y="3979"/>
                  </a:cubicBezTo>
                  <a:lnTo>
                    <a:pt x="2615" y="4828"/>
                  </a:lnTo>
                  <a:cubicBezTo>
                    <a:pt x="1813" y="5785"/>
                    <a:pt x="1691" y="7139"/>
                    <a:pt x="2308" y="8223"/>
                  </a:cubicBezTo>
                  <a:cubicBezTo>
                    <a:pt x="2845" y="9167"/>
                    <a:pt x="3843" y="9735"/>
                    <a:pt x="4905" y="9735"/>
                  </a:cubicBezTo>
                  <a:cubicBezTo>
                    <a:pt x="5064" y="9735"/>
                    <a:pt x="5224" y="9722"/>
                    <a:pt x="5385" y="9696"/>
                  </a:cubicBezTo>
                  <a:cubicBezTo>
                    <a:pt x="6617" y="9496"/>
                    <a:pt x="7595" y="8552"/>
                    <a:pt x="7838" y="7326"/>
                  </a:cubicBezTo>
                  <a:cubicBezTo>
                    <a:pt x="8081" y="6103"/>
                    <a:pt x="7537" y="4856"/>
                    <a:pt x="6473" y="4202"/>
                  </a:cubicBezTo>
                  <a:cubicBezTo>
                    <a:pt x="6462" y="4099"/>
                    <a:pt x="6430" y="3998"/>
                    <a:pt x="6382" y="3908"/>
                  </a:cubicBezTo>
                  <a:lnTo>
                    <a:pt x="6221" y="3602"/>
                  </a:lnTo>
                  <a:cubicBezTo>
                    <a:pt x="6178" y="3523"/>
                    <a:pt x="6094" y="3471"/>
                    <a:pt x="6004" y="3471"/>
                  </a:cubicBezTo>
                  <a:cubicBezTo>
                    <a:pt x="5911" y="3471"/>
                    <a:pt x="5828" y="3523"/>
                    <a:pt x="5785" y="3602"/>
                  </a:cubicBezTo>
                  <a:lnTo>
                    <a:pt x="5653" y="3854"/>
                  </a:lnTo>
                  <a:cubicBezTo>
                    <a:pt x="5407" y="3790"/>
                    <a:pt x="5156" y="3758"/>
                    <a:pt x="4903" y="3758"/>
                  </a:cubicBezTo>
                  <a:cubicBezTo>
                    <a:pt x="4768" y="3758"/>
                    <a:pt x="4632" y="3767"/>
                    <a:pt x="4497" y="3785"/>
                  </a:cubicBezTo>
                  <a:cubicBezTo>
                    <a:pt x="4516" y="3768"/>
                    <a:pt x="4535" y="3751"/>
                    <a:pt x="4559" y="3738"/>
                  </a:cubicBezTo>
                  <a:cubicBezTo>
                    <a:pt x="5129" y="3396"/>
                    <a:pt x="5496" y="2794"/>
                    <a:pt x="5539" y="2130"/>
                  </a:cubicBezTo>
                  <a:cubicBezTo>
                    <a:pt x="5610" y="2136"/>
                    <a:pt x="5664" y="2196"/>
                    <a:pt x="5664" y="2267"/>
                  </a:cubicBezTo>
                  <a:lnTo>
                    <a:pt x="5664" y="2962"/>
                  </a:lnTo>
                  <a:cubicBezTo>
                    <a:pt x="5664" y="3028"/>
                    <a:pt x="5709" y="3086"/>
                    <a:pt x="5776" y="3104"/>
                  </a:cubicBezTo>
                  <a:cubicBezTo>
                    <a:pt x="6161" y="3194"/>
                    <a:pt x="6526" y="3347"/>
                    <a:pt x="6864" y="3553"/>
                  </a:cubicBezTo>
                  <a:cubicBezTo>
                    <a:pt x="6887" y="3568"/>
                    <a:pt x="6914" y="3576"/>
                    <a:pt x="6941" y="3576"/>
                  </a:cubicBezTo>
                  <a:cubicBezTo>
                    <a:pt x="6978" y="3576"/>
                    <a:pt x="7015" y="3561"/>
                    <a:pt x="7042" y="3534"/>
                  </a:cubicBezTo>
                  <a:lnTo>
                    <a:pt x="7533" y="3041"/>
                  </a:lnTo>
                  <a:cubicBezTo>
                    <a:pt x="7559" y="3014"/>
                    <a:pt x="7595" y="3001"/>
                    <a:pt x="7630" y="3001"/>
                  </a:cubicBezTo>
                  <a:cubicBezTo>
                    <a:pt x="7666" y="3001"/>
                    <a:pt x="7701" y="3014"/>
                    <a:pt x="7728" y="3041"/>
                  </a:cubicBezTo>
                  <a:lnTo>
                    <a:pt x="7877" y="3190"/>
                  </a:lnTo>
                  <a:cubicBezTo>
                    <a:pt x="7908" y="3221"/>
                    <a:pt x="7943" y="3234"/>
                    <a:pt x="7977" y="3234"/>
                  </a:cubicBezTo>
                  <a:cubicBezTo>
                    <a:pt x="8088" y="3234"/>
                    <a:pt x="8185" y="3089"/>
                    <a:pt x="8081" y="2985"/>
                  </a:cubicBezTo>
                  <a:lnTo>
                    <a:pt x="7933" y="2837"/>
                  </a:lnTo>
                  <a:cubicBezTo>
                    <a:pt x="7850" y="2754"/>
                    <a:pt x="7741" y="2713"/>
                    <a:pt x="7631" y="2713"/>
                  </a:cubicBezTo>
                  <a:cubicBezTo>
                    <a:pt x="7522" y="2713"/>
                    <a:pt x="7412" y="2754"/>
                    <a:pt x="7328" y="2837"/>
                  </a:cubicBezTo>
                  <a:lnTo>
                    <a:pt x="6918" y="3250"/>
                  </a:lnTo>
                  <a:cubicBezTo>
                    <a:pt x="6615" y="3076"/>
                    <a:pt x="6290" y="2940"/>
                    <a:pt x="5954" y="2850"/>
                  </a:cubicBezTo>
                  <a:lnTo>
                    <a:pt x="5954" y="2267"/>
                  </a:lnTo>
                  <a:cubicBezTo>
                    <a:pt x="5952" y="2035"/>
                    <a:pt x="5767" y="1846"/>
                    <a:pt x="5535" y="1841"/>
                  </a:cubicBezTo>
                  <a:cubicBezTo>
                    <a:pt x="5462" y="919"/>
                    <a:pt x="4774" y="164"/>
                    <a:pt x="3862" y="5"/>
                  </a:cubicBezTo>
                  <a:cubicBezTo>
                    <a:pt x="3845" y="2"/>
                    <a:pt x="3828" y="1"/>
                    <a:pt x="3811" y="1"/>
                  </a:cubicBezTo>
                  <a:close/>
                </a:path>
              </a:pathLst>
            </a:cu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2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899" name="Google Shape;1899;p82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900" name="Google Shape;1900;p82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No te olvides que podes encontrarnos en nuestro canal de </a:t>
            </a:r>
            <a:r>
              <a:rPr b="1" lang="es" sz="1600">
                <a:solidFill>
                  <a:schemeClr val="accent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</a:t>
            </a:r>
            <a:r>
              <a:rPr lang="es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También podes mandarnos un email a </a:t>
            </a:r>
            <a:r>
              <a:rPr b="1" lang="es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s" sz="1600"/>
              <a:t>.</a:t>
            </a:r>
            <a:endParaRPr sz="1600"/>
          </a:p>
        </p:txBody>
      </p:sp>
      <p:sp>
        <p:nvSpPr>
          <p:cNvPr id="1901" name="Google Shape;1901;p82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2" name="Google Shape;1902;p82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903" name="Google Shape;1903;p82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82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82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82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82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2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2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2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2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2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2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2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82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916" name="Google Shape;1916;p82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2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2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82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0" name="Google Shape;1920;p82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921" name="Google Shape;1921;p82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2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2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4" name="Google Shape;1924;p82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6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608" name="Google Shape;608;p66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</a:t>
            </a:r>
            <a:endParaRPr/>
          </a:p>
        </p:txBody>
      </p:sp>
      <p:sp>
        <p:nvSpPr>
          <p:cNvPr id="609" name="Google Shape;609;p66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</a:t>
            </a:r>
            <a:endParaRPr/>
          </a:p>
        </p:txBody>
      </p:sp>
      <p:cxnSp>
        <p:nvCxnSpPr>
          <p:cNvPr id="610" name="Google Shape;610;p66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6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6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66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614" name="Google Shape;614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66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740" name="Google Shape;740;p66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66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66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745" name="Google Shape;745;p66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6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6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6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6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6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6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6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6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6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6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6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6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6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6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6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6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6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6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6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6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6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6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6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6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6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6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6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6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6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6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6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6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6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6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6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6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6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6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6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6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6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6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6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6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66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7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6" name="Google Shape;876;p67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877" name="Google Shape;877;p67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7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67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880" name="Google Shape;880;p6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67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893" name="Google Shape;893;p67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7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7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67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897" name="Google Shape;897;p67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7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7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67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903" name="Google Shape;903;p67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904" name="Google Shape;904;p67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905" name="Google Shape;905;p67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906" name="Google Shape;906;p67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Padding</a:t>
            </a:r>
            <a:endParaRPr/>
          </a:p>
        </p:txBody>
      </p:sp>
      <p:sp>
        <p:nvSpPr>
          <p:cNvPr id="907" name="Google Shape;907;p67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 y Margin</a:t>
            </a:r>
            <a:endParaRPr/>
          </a:p>
        </p:txBody>
      </p:sp>
      <p:sp>
        <p:nvSpPr>
          <p:cNvPr id="908" name="Google Shape;908;p67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 Sizing</a:t>
            </a:r>
            <a:endParaRPr/>
          </a:p>
        </p:txBody>
      </p:sp>
      <p:cxnSp>
        <p:nvCxnSpPr>
          <p:cNvPr id="909" name="Google Shape;909;p67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67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8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7" name="Google Shape;917;p68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68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19" name="Google Shape;919;p68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8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8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8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8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8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8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8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8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8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8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68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32" name="Google Shape;932;p6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8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68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059" name="Google Shape;1059;p6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68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8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8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8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8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8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9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</a:t>
            </a:r>
            <a:r>
              <a:rPr lang="es">
                <a:solidFill>
                  <a:schemeClr val="accent1"/>
                </a:solidFill>
              </a:rPr>
              <a:t>CAJA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Cada elemento ocupa un espacio dentro del sitio. Dicho espacio, está compuesto por varias capas. La primera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width 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y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 height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073" name="Google Shape;1073;p6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6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6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6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6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6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9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9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200px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120px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3" name="Google Shape;1083;p69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70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PADDING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90" name="Google Shape;1090;p7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7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092" name="Google Shape;1092;p7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7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7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7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105" name="Google Shape;1105;p7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7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7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7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7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7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7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0" name="Google Shape;1230;p7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1" name="Google Shape;1231;p7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232" name="Google Shape;1232;p7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7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7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7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7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7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1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PADDING</a:t>
            </a:r>
            <a:br>
              <a:rPr lang="es"/>
            </a:b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La segunda capa es: </a:t>
            </a:r>
            <a:r>
              <a:rPr b="1" lang="es" sz="1400">
                <a:latin typeface="Raleway"/>
                <a:ea typeface="Raleway"/>
                <a:cs typeface="Raleway"/>
                <a:sym typeface="Raleway"/>
              </a:rPr>
              <a:t>padding</a:t>
            </a:r>
            <a:r>
              <a:rPr lang="es" sz="1400">
                <a:latin typeface="Raleway Thin"/>
                <a:ea typeface="Raleway Thin"/>
                <a:cs typeface="Raleway Thin"/>
                <a:sym typeface="Raleway Thin"/>
              </a:rPr>
              <a:t>. Esta propiedad sirve para generar espacio entre el contenido y el borde de la caja.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46" name="Google Shape;1246;p7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7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7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7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7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7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7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7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71"/>
          <p:cNvSpPr txBox="1"/>
          <p:nvPr/>
        </p:nvSpPr>
        <p:spPr>
          <a:xfrm>
            <a:off x="977200" y="45534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w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idth: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240px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| height:</a:t>
            </a:r>
            <a:r>
              <a:rPr b="1" lang="es" sz="1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s" sz="2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160px</a:t>
            </a:r>
            <a:endParaRPr b="1" sz="2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5" name="Google Shape;1255;p71"/>
          <p:cNvSpPr/>
          <p:nvPr/>
        </p:nvSpPr>
        <p:spPr>
          <a:xfrm>
            <a:off x="1484050" y="2321525"/>
            <a:ext cx="3368400" cy="1856400"/>
          </a:xfrm>
          <a:prstGeom prst="rect">
            <a:avLst/>
          </a:prstGeom>
          <a:solidFill>
            <a:srgbClr val="F39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71"/>
          <p:cNvSpPr/>
          <p:nvPr/>
        </p:nvSpPr>
        <p:spPr>
          <a:xfrm>
            <a:off x="1822000" y="2652725"/>
            <a:ext cx="2706000" cy="1194000"/>
          </a:xfrm>
          <a:prstGeom prst="rect">
            <a:avLst/>
          </a:prstGeom>
          <a:solidFill>
            <a:srgbClr val="F8BC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71"/>
          <p:cNvSpPr txBox="1"/>
          <p:nvPr>
            <p:ph type="title"/>
          </p:nvPr>
        </p:nvSpPr>
        <p:spPr>
          <a:xfrm>
            <a:off x="954399" y="2855225"/>
            <a:ext cx="44412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2340"/>
                </a:solidFill>
              </a:rPr>
              <a:t>CONTENIDO</a:t>
            </a:r>
            <a:endParaRPr sz="3600">
              <a:solidFill>
                <a:srgbClr val="1C23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7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7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7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72"/>
          <p:cNvGrpSpPr/>
          <p:nvPr/>
        </p:nvGrpSpPr>
        <p:grpSpPr>
          <a:xfrm>
            <a:off x="181550" y="1678519"/>
            <a:ext cx="5853300" cy="3469200"/>
            <a:chOff x="1095950" y="1907119"/>
            <a:chExt cx="5853300" cy="3469200"/>
          </a:xfrm>
        </p:grpSpPr>
        <p:sp>
          <p:nvSpPr>
            <p:cNvPr id="1268" name="Google Shape;1268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3" name="Google Shape;1273;p72"/>
          <p:cNvSpPr txBox="1"/>
          <p:nvPr>
            <p:ph idx="1" type="body"/>
          </p:nvPr>
        </p:nvSpPr>
        <p:spPr>
          <a:xfrm>
            <a:off x="2532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padding-top: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padding-right: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padding-bottom: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padding-left: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274" name="Google Shape;1274;p72"/>
          <p:cNvGrpSpPr/>
          <p:nvPr/>
        </p:nvGrpSpPr>
        <p:grpSpPr>
          <a:xfrm>
            <a:off x="3153350" y="1678519"/>
            <a:ext cx="5853300" cy="3469200"/>
            <a:chOff x="1095950" y="1907119"/>
            <a:chExt cx="5853300" cy="3469200"/>
          </a:xfrm>
        </p:grpSpPr>
        <p:sp>
          <p:nvSpPr>
            <p:cNvPr id="1275" name="Google Shape;1275;p7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 cap="flat" cmpd="sng" w="28575">
              <a:solidFill>
                <a:srgbClr val="1C23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7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72"/>
          <p:cNvSpPr txBox="1"/>
          <p:nvPr>
            <p:ph idx="1" type="body"/>
          </p:nvPr>
        </p:nvSpPr>
        <p:spPr>
          <a:xfrm>
            <a:off x="32250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 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8px 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8px 16px 8px 16px</a:t>
            </a:r>
            <a:endParaRPr b="1"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.section {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b="1" lang="es" sz="1000">
                <a:solidFill>
                  <a:srgbClr val="E76A28"/>
                </a:solidFill>
                <a:latin typeface="Roboto Mono"/>
                <a:ea typeface="Roboto Mono"/>
                <a:cs typeface="Roboto Mono"/>
                <a:sym typeface="Roboto Mono"/>
              </a:rPr>
              <a:t>16px</a:t>
            </a: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1" lang="es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// 16px 16px 16px 16px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1" name="Google Shape;1281;p72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PADDING</a:t>
            </a:r>
            <a:br>
              <a:rPr lang="es"/>
            </a:br>
            <a:r>
              <a:rPr lang="es" sz="1400">
                <a:latin typeface="Raleway"/>
                <a:ea typeface="Raleway"/>
                <a:cs typeface="Raleway"/>
                <a:sym typeface="Raleway"/>
              </a:rPr>
              <a:t>Existen varias formas de utilizar la propiedad padding.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2" name="Google Shape;1282;p7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7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rgbClr val="D7E7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7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3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BORDER Y </a:t>
            </a:r>
            <a:r>
              <a:rPr lang="es">
                <a:solidFill>
                  <a:schemeClr val="accent1"/>
                </a:solidFill>
              </a:rPr>
              <a:t>MARGIN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1" name="Google Shape;1291;p7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7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93" name="Google Shape;1293;p7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7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306" name="Google Shape;1306;p7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7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7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7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7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7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7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7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7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7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7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7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7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rgbClr val="F17E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7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7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433" name="Google Shape;1433;p7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rgbClr val="D7E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7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rgbClr val="F17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7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7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7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ECB8CE"/>
      </a:accent1>
      <a:accent2>
        <a:srgbClr val="67BBFF"/>
      </a:accent2>
      <a:accent3>
        <a:srgbClr val="D2DFE9"/>
      </a:accent3>
      <a:accent4>
        <a:srgbClr val="EF5DA2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