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Thin"/>
      <p:bold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Thin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alewayThin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ExtraCondensed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4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2248525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2248525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32248525f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32248525f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732248525f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732248525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732248525f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732248525f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2248525f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2248525f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2248525f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2248525f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732248525f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732248525f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32248525f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32248525f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732248525f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732248525f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32248525f_0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32248525f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32248525f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32248525f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32248525f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32248525f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lexboxfroggy.com/#es" TargetMode="External"/><Relationship Id="rId4" Type="http://schemas.openxmlformats.org/officeDocument/2006/relationships/hyperlink" Target="http://www.flexboxdefens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7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6" name="Google Shape;1236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7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strech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42" name="Google Shape;1242;p7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43" name="Google Shape;1243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7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9" name="Google Shape;1249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ALIGN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Cuando el contenido tiene varias líneas, la mejor opción para alinear el contenido verticalmente es align-content.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0" name="Google Shape;1250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3" name="Google Shape;1253;p74"/>
          <p:cNvPicPr preferRelativeResize="0"/>
          <p:nvPr/>
        </p:nvPicPr>
        <p:blipFill rotWithShape="1">
          <a:blip r:embed="rId3">
            <a:alphaModFix/>
          </a:blip>
          <a:srcRect b="913" l="0" r="0" t="903"/>
          <a:stretch/>
        </p:blipFill>
        <p:spPr>
          <a:xfrm>
            <a:off x="4908306" y="2015050"/>
            <a:ext cx="2343393" cy="3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7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260" name="Google Shape;1260;p7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7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274" name="Google Shape;1274;p7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7" name="Google Shape;1277;p7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7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279" name="Google Shape;1279;p7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Te recomendamos practicar flexbox con estas dos aplicaciones:</a:t>
            </a:r>
            <a:br>
              <a:rPr lang="es" sz="1400"/>
            </a:br>
            <a:r>
              <a:rPr lang="es" sz="1400"/>
              <a:t> </a:t>
            </a:r>
            <a:r>
              <a:rPr lang="es" sz="1400">
                <a:uFill>
                  <a:noFill/>
                </a:uFill>
                <a:hlinkClick r:id="rId3"/>
              </a:rPr>
              <a:t>flexboxfroggy</a:t>
            </a:r>
            <a:r>
              <a:rPr lang="es" sz="1400"/>
              <a:t> y </a:t>
            </a:r>
            <a:r>
              <a:rPr lang="es" sz="1400">
                <a:uFill>
                  <a:noFill/>
                </a:uFill>
                <a:hlinkClick r:id="rId4"/>
              </a:rPr>
              <a:t>flexboxdefense</a:t>
            </a:r>
            <a:r>
              <a:rPr lang="es" sz="1400"/>
              <a:t>.</a:t>
            </a:r>
            <a:endParaRPr sz="1400"/>
          </a:p>
        </p:txBody>
      </p:sp>
      <p:grpSp>
        <p:nvGrpSpPr>
          <p:cNvPr id="1280" name="Google Shape;1280;p7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281" name="Google Shape;1281;p7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316" name="Google Shape;1316;p7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317" name="Google Shape;1317;p7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318" name="Google Shape;1318;p7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7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320" name="Google Shape;1320;p7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7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333" name="Google Shape;1333;p7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7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7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338" name="Google Shape;1338;p7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7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Flexbox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FLEXBOX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7" name="Google Shape;877;p6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6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879" name="Google Shape;879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6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892" name="Google Shape;892;p6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6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6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19" name="Google Shape;1019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6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6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6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8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6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034" name="Google Shape;1034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68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68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048" name="Google Shape;104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1" name="Google Shape;1051;p68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8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053" name="Google Shape;1053;p68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idea principal detrás del diseño con Flexbox es darle al contenedor la capacidad de alterar el ancho o alto de sus hijos, para llenar mejor el espacio disponible.</a:t>
            </a:r>
            <a:endParaRPr sz="1400"/>
          </a:p>
        </p:txBody>
      </p:sp>
      <p:grpSp>
        <p:nvGrpSpPr>
          <p:cNvPr id="1054" name="Google Shape;1054;p68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055" name="Google Shape;1055;p68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6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95" name="Google Shape;1095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6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01" name="Google Shape;1101;p69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02" name="Google Shape;1102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69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FLEX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asignarle un contexto flexible para todos sus hijos directos.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9" name="Google Shape;1109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2" name="Google Shape;1112;p69"/>
          <p:cNvPicPr preferRelativeResize="0"/>
          <p:nvPr/>
        </p:nvPicPr>
        <p:blipFill rotWithShape="1">
          <a:blip r:embed="rId3">
            <a:alphaModFix/>
          </a:blip>
          <a:srcRect b="109" l="0" r="0" t="109"/>
          <a:stretch/>
        </p:blipFill>
        <p:spPr>
          <a:xfrm>
            <a:off x="3225050" y="2436912"/>
            <a:ext cx="5709901" cy="226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23" name="Google Shape;1123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29" name="Google Shape;1129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30" name="Google Shape;1130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6" name="Google Shape;1136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FLEX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establece el eje principal, definiendo así la dirección en la que se colocan los elementos flexibles en el contenedor.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7" name="Google Shape;1137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0" name="Google Shape;1140;p70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3225050" y="2256076"/>
            <a:ext cx="5709899" cy="26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7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51" name="Google Shape;1151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7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flex-wrap: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nowrap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wrap-reverse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57" name="Google Shape;1157;p7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58" name="Google Shape;1158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7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</a:rPr>
              <a:t>FLEX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WRAP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Todos los elementos flexibles intentarán encajar en una línea. Podemos modificar este comportamiento y hacer que se acomoden al ancho del contenedor.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5" name="Google Shape;1165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8" name="Google Shape;1168;p71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3225050" y="2082394"/>
            <a:ext cx="5709899" cy="29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79" name="Google Shape;1179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85" name="Google Shape;1185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86" name="Google Shape;1186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2" name="Google Shape;1192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JUSTIFY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controlar la alineación y distribución de los elementos hijos en el eje horizontal.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3" name="Google Shape;1193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6" name="Google Shape;1196;p72"/>
          <p:cNvPicPr preferRelativeResize="0"/>
          <p:nvPr/>
        </p:nvPicPr>
        <p:blipFill rotWithShape="1">
          <a:blip r:embed="rId3">
            <a:alphaModFix/>
          </a:blip>
          <a:srcRect b="49054" l="0" r="0" t="653"/>
          <a:stretch/>
        </p:blipFill>
        <p:spPr>
          <a:xfrm>
            <a:off x="3270200" y="2386963"/>
            <a:ext cx="2809800" cy="236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72"/>
          <p:cNvPicPr preferRelativeResize="0"/>
          <p:nvPr/>
        </p:nvPicPr>
        <p:blipFill rotWithShape="1">
          <a:blip r:embed="rId3">
            <a:alphaModFix/>
          </a:blip>
          <a:srcRect b="0" l="0" r="0" t="49708"/>
          <a:stretch/>
        </p:blipFill>
        <p:spPr>
          <a:xfrm>
            <a:off x="6080000" y="2386963"/>
            <a:ext cx="2809800" cy="236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7" name="Google Shape;1207;p7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08" name="Google Shape;1208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7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strech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14" name="Google Shape;1214;p7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15" name="Google Shape;1215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7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7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ALIGN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controlar la alineación y distribución de los elementos hijos en el eje vertical.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2" name="Google Shape;1222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5" name="Google Shape;12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6" y="2015050"/>
            <a:ext cx="2343393" cy="31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