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Thin"/>
      <p:bold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4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3.xml"/><Relationship Id="rId32" Type="http://schemas.openxmlformats.org/officeDocument/2006/relationships/font" Target="fonts/Raleway-italic.fntdata"/><Relationship Id="rId13" Type="http://schemas.openxmlformats.org/officeDocument/2006/relationships/slide" Target="slides/slide6.xml"/><Relationship Id="rId35" Type="http://schemas.openxmlformats.org/officeDocument/2006/relationships/font" Target="fonts/RalewayThin-boldItalic.fntdata"/><Relationship Id="rId12" Type="http://schemas.openxmlformats.org/officeDocument/2006/relationships/slide" Target="slides/slide5.xml"/><Relationship Id="rId34" Type="http://schemas.openxmlformats.org/officeDocument/2006/relationships/font" Target="fonts/RalewayThin-bold.fntdata"/><Relationship Id="rId15" Type="http://schemas.openxmlformats.org/officeDocument/2006/relationships/slide" Target="slides/slide8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7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0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9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f9738e140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f9738e140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730eb4aed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730eb4aed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730eb4aed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730eb4aed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7f9738e140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7f9738e140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7f9738e140_0_2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7f9738e140_0_2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7f9738e140_0_2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7f9738e140_0_2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730eb4aed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730eb4aed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7f9738e140_0_3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7f9738e140_0_3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7f9738e140_0_3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7f9738e140_0_3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7f9738e140_0_2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7f9738e140_0_2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7f9738e140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7f9738e140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f9738e140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f9738e140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7f9738e140_0_2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7f9738e140_0_2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730eb4ad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730eb4ad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7f9738e140_0_3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7f9738e140_0_3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f9738e140_0_2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f9738e140_0_2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f9738e140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f9738e140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f9738e140_0_2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f9738e140_0_2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7f9738e140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7f9738e140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7f9738e140_0_2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7f9738e140_0_2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7f9738e140_0_2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7f9738e140_0_2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30eb4aed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30eb4aed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nts.googl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325" name="Google Shape;325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338" name="Google Shape;33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44" name="Google Shape;344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471" name="Google Shape;471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74" name="Google Shape;474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601" name="Google Shape;601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7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24" name="Google Shape;1324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7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html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arial, sans-serif;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0" name="Google Shape;1330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TIPOGRAFIAS CON </a:t>
            </a:r>
            <a:r>
              <a:rPr lang="es">
                <a:solidFill>
                  <a:schemeClr val="accent1"/>
                </a:solidFill>
              </a:rPr>
              <a:t>CSS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La propiedad font-family define una lista de fuentes o familias de fuentes, con un orden de prioridad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1" name="Google Shape;1331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7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TIPOGRAFIAS CON</a:t>
            </a:r>
            <a:r>
              <a:rPr lang="es">
                <a:solidFill>
                  <a:schemeClr val="accent1"/>
                </a:solidFill>
              </a:rPr>
              <a:t> CSS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Si quieren agregar tipografías custom, una gran opción es usar </a:t>
            </a:r>
            <a:r>
              <a:rPr lang="es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Google Fonts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4" name="Google Shape;1344;p7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7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7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7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7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7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7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2" name="Google Shape;1352;p75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353" name="Google Shape;1353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75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html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b="1" lang="es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“Nunito”, sans-serif;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59" name="Google Shape;1359;p75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360" name="Google Shape;1360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75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   href</a:t>
            </a: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"https://fonts.googleapis.com/css2?family=Nunito:wght@300;400;700&amp;display=swap"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s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6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7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</a:t>
            </a:r>
            <a:r>
              <a:rPr lang="es">
                <a:solidFill>
                  <a:schemeClr val="accent1"/>
                </a:solidFill>
              </a:rPr>
              <a:t>COLOR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72" name="Google Shape;1372;p76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3" name="Google Shape;1373;p76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74" name="Google Shape;1374;p7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76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87" name="Google Shape;1387;p7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76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76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14" name="Google Shape;1514;p7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76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76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76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76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76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7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528" name="Google Shape;1528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7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gray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34" name="Google Shape;1534;p77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535" name="Google Shape;1535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7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7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7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7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7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7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#000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#454545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47" name="Google Shape;1547;p77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548" name="Google Shape;1548;p77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7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3" name="Google Shape;1553;p77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rgb(0, 0, 0)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rgba(125, 125, 125, 0.9)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4" name="Google Shape;1554;p7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COLOR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color podemos definir el color de la tipografía. Contamos con varios formatos.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5" name="Google Shape;1555;p7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7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7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</a:t>
            </a:r>
            <a:r>
              <a:rPr lang="es">
                <a:solidFill>
                  <a:schemeClr val="accent1"/>
                </a:solidFill>
              </a:rPr>
              <a:t>FONDO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3" name="Google Shape;1563;p7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4" name="Google Shape;1564;p7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65" name="Google Shape;1565;p7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7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78" name="Google Shape;1578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7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4" name="Google Shape;1704;p7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05" name="Google Shape;1705;p7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7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9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9" name="Google Shape;1719;p79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720" name="Google Shape;1720;p7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79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3" name="Google Shape;1733;p79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734" name="Google Shape;1734;p7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7" name="Google Shape;1737;p79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8" name="Google Shape;1738;p7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739" name="Google Shape;1739;p79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etiquetas si no tienen contenido, no los vamos a poder ver en nuestros navegadores, entonces dependen de la </a:t>
            </a:r>
            <a:r>
              <a:rPr lang="es" sz="1400"/>
              <a:t>especificación</a:t>
            </a:r>
            <a:r>
              <a:rPr lang="es" sz="1400"/>
              <a:t> de  las propiedades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width y height.</a:t>
            </a:r>
            <a:endParaRPr sz="1400"/>
          </a:p>
        </p:txBody>
      </p:sp>
      <p:grpSp>
        <p:nvGrpSpPr>
          <p:cNvPr id="1740" name="Google Shape;1740;p79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741" name="Google Shape;1741;p79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9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9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9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9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9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9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9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9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9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9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9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9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9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9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9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9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9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9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9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9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9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9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9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9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9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9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9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p8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776" name="Google Shape;1776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1" name="Google Shape;1781;p8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82" name="Google Shape;1782;p80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783" name="Google Shape;1783;p8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80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9" name="Google Shape;1789;p8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WIDTH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width podemos definir el ancho de un elemento. Contamos con varios formatos.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0" name="Google Shape;1790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80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799" name="Google Shape;1799;p80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0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0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0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4" name="Google Shape;1804;p80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100vw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oogle Shape;1809;p8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810" name="Google Shape;1810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5" name="Google Shape;1815;p8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16" name="Google Shape;1816;p81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817" name="Google Shape;1817;p8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81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3" name="Google Shape;1823;p8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HEIGHT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height podemos definir el alto de un elemento. Contamos con varios formatos.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4" name="Google Shape;1824;p8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8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8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8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8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8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8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8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2" name="Google Shape;1832;p81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833" name="Google Shape;1833;p81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8" name="Google Shape;1838;p81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100vh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BACKGROUND-COLOR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background-color podemos asignar un color de fondo a un elemento.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4" name="Google Shape;1844;p8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8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8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8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8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8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8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8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2" name="Google Shape;1852;p8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53" name="Google Shape;1853;p8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Google Shape;1858;p8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#454545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8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BACKGROUND-IMAGE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background-image podemos asignar una imagen de fondo a un elemento.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4" name="Google Shape;1864;p8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8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8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8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8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8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8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8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2" name="Google Shape;1872;p8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73" name="Google Shape;1873;p8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8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background-image: 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url(</a:t>
            </a:r>
            <a:r>
              <a:rPr b="1" lang="es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"https://www.rocketcode.com.ar/assets/logo/full_logo.svg"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y valores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8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BACKGROUND-POSITION</a:t>
            </a:r>
            <a:br>
              <a:rPr lang="es" sz="2600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background-position podemos definir la posición inicial de la imágen de fondo. Contamos con varios formatos.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4" name="Google Shape;1884;p8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8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8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8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8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8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8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8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2" name="Google Shape;1892;p8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893" name="Google Shape;1893;p8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8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8" name="Google Shape;1898;p8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0% 0%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 50%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99" name="Google Shape;1899;p8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900" name="Google Shape;1900;p8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5" name="Google Shape;1905;p8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left top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background-position: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 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accent1"/>
                </a:solidFill>
              </a:rPr>
              <a:t>BACKGROUND-SIZE</a:t>
            </a:r>
            <a:br>
              <a:rPr lang="es" sz="2600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background-size podemos definir el tamaño de la imágen de fondo. Contamos con varios formatos.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1" name="Google Shape;1911;p8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8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8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8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8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8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8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8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8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920" name="Google Shape;1920;p8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5" name="Google Shape;1925;p8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50% 50%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50px 50px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26" name="Google Shape;1926;p8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927" name="Google Shape;1927;p8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8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2" name="Google Shape;1932;p8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cover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.section2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background-size: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contain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E76A2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8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938" name="Google Shape;1938;p86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939" name="Google Shape;1939;p86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940" name="Google Shape;1940;p8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1" name="Google Shape;1941;p8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942" name="Google Shape;1942;p8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8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955" name="Google Shape;1955;p8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8" name="Google Shape;1958;p8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9" name="Google Shape;1959;p8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960" name="Google Shape;1960;p8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86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7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880" name="Google Shape;880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893" name="Google Shape;893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897" name="Google Shape;897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03" name="Google Shape;903;p67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04" name="Google Shape;904;p67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905" name="Google Shape;905;p67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texto</a:t>
            </a:r>
            <a:endParaRPr/>
          </a:p>
        </p:txBody>
      </p:sp>
      <p:sp>
        <p:nvSpPr>
          <p:cNvPr id="906" name="Google Shape;906;p67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Tipografía</a:t>
            </a:r>
            <a:endParaRPr/>
          </a:p>
        </p:txBody>
      </p:sp>
      <p:sp>
        <p:nvSpPr>
          <p:cNvPr id="907" name="Google Shape;907;p67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color</a:t>
            </a:r>
            <a:endParaRPr/>
          </a:p>
        </p:txBody>
      </p:sp>
      <p:sp>
        <p:nvSpPr>
          <p:cNvPr id="908" name="Google Shape;908;p67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</a:t>
            </a:r>
            <a:endParaRPr/>
          </a:p>
        </p:txBody>
      </p:sp>
      <p:cxnSp>
        <p:nvCxnSpPr>
          <p:cNvPr id="909" name="Google Shape;909;p67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67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</a:t>
            </a:r>
            <a:r>
              <a:rPr lang="es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7" name="Google Shape;917;p6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6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19" name="Google Shape;919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32" name="Google Shape;932;p6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6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59" name="Google Shape;1059;p6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6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6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73" name="Google Shape;1073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69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28px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69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086" name="Google Shape;1086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69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2em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// 24px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1em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14px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2" name="Google Shape;1092;p6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TAMAÑO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font-size podemos definir el tamaño de la tipografía. Lo más común es usar px como unidad de medida.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1093" name="Google Shape;1093;p6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GROSOR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font-weight podemos definir el grosor de la tipografía. Contamos con varios formatos.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0" name="Google Shape;1100;p7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7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09" name="Google Shape;1109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7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normal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15" name="Google Shape;1115;p7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16" name="Google Shape;1116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7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700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27" name="Google Shape;1127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7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20px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1.5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24px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3" name="Google Shape;1133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ALTO DE LINEA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line-height podemos definir el alto de la línea de la tipografía. Este valor depende de la propiedad font-size.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4" name="Google Shape;1134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7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47" name="Google Shape;1147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7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.descripcion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3" name="Google Shape;1153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ALINEACION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Con la propiedad align-text podemos definir la alineación horizontal del texto.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54" name="Google Shape;1154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7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TIPOGRAFIAS CON </a:t>
            </a:r>
            <a:r>
              <a:rPr lang="es">
                <a:solidFill>
                  <a:schemeClr val="accent1"/>
                </a:solidFill>
              </a:rPr>
              <a:t>CSS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8" name="Google Shape;1168;p7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9" name="Google Shape;1169;p7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70" name="Google Shape;1170;p7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7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83" name="Google Shape;1183;p7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7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7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10" name="Google Shape;1310;p7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7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7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7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7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7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