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4" r:id="rId4"/>
    <p:sldMasterId id="2147483715" r:id="rId5"/>
    <p:sldMasterId id="214748371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IBM Plex Sans Light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Raleway Thin"/>
      <p:bold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Fira Sans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font" Target="fonts/Raleway-italic.fntdata"/><Relationship Id="rId22" Type="http://schemas.openxmlformats.org/officeDocument/2006/relationships/font" Target="fonts/IBMPlexSansLigh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IBMPlexSansLight-italic.fntdata"/><Relationship Id="rId23" Type="http://schemas.openxmlformats.org/officeDocument/2006/relationships/font" Target="fonts/IBMPlexSansLight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oppins-regular.fntdata"/><Relationship Id="rId25" Type="http://schemas.openxmlformats.org/officeDocument/2006/relationships/font" Target="fonts/IBMPlexSansLight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Thin-boldItalic.fntdata"/><Relationship Id="rId30" Type="http://schemas.openxmlformats.org/officeDocument/2006/relationships/font" Target="fonts/RalewayThin-bold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Medium-italic.fntdata"/><Relationship Id="rId15" Type="http://schemas.openxmlformats.org/officeDocument/2006/relationships/font" Target="fonts/IBMPlexSans-bold.fntdata"/><Relationship Id="rId37" Type="http://schemas.openxmlformats.org/officeDocument/2006/relationships/font" Target="fonts/FiraSans-bold.fntdata"/><Relationship Id="rId14" Type="http://schemas.openxmlformats.org/officeDocument/2006/relationships/font" Target="fonts/IBMPlexSans-regular.fntdata"/><Relationship Id="rId36" Type="http://schemas.openxmlformats.org/officeDocument/2006/relationships/font" Target="fonts/FiraSans-regular.fntdata"/><Relationship Id="rId17" Type="http://schemas.openxmlformats.org/officeDocument/2006/relationships/font" Target="fonts/IBMPlexSans-boldItalic.fntdata"/><Relationship Id="rId39" Type="http://schemas.openxmlformats.org/officeDocument/2006/relationships/font" Target="fonts/FiraSans-boldItalic.fntdata"/><Relationship Id="rId16" Type="http://schemas.openxmlformats.org/officeDocument/2006/relationships/font" Target="fonts/IBMPlexSans-italic.fntdata"/><Relationship Id="rId38" Type="http://schemas.openxmlformats.org/officeDocument/2006/relationships/font" Target="fonts/FiraSans-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f96adf76a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7f96adf76a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7f96adf76a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7f96adf76a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7f96adf76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7f96adf76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7f96adf76a_0_1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7f96adf76a_0_1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7f96adf76a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7f96adf76a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7f96adf76a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7f96adf76a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4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0" name="Google Shape;590;p45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3" name="Google Shape;593;p4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4" name="Google Shape;594;p46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7" name="Google Shape;597;p47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47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1" name="Google Shape;601;p48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48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3" name="Google Shape;603;p48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8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7" name="Google Shape;6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10" name="Google Shape;610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3" name="Google Shape;61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6" name="Google Shape;616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0" name="Google Shape;620;p53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4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3" name="Google Shape;623;p54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6" name="Google Shape;626;p55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7" name="Google Shape;627;p55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8" name="Google Shape;628;p55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9" name="Google Shape;629;p55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0" name="Google Shape;630;p55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1" name="Google Shape;631;p5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4" name="Google Shape;634;p56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5" name="Google Shape;635;p56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6" name="Google Shape;636;p56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7" name="Google Shape;637;p56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8" name="Google Shape;638;p56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9" name="Google Shape;639;p56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2" name="Google Shape;642;p57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3" name="Google Shape;643;p57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4" name="Google Shape;644;p57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5" name="Google Shape;645;p57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8" name="Google Shape;648;p58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9" name="Google Shape;649;p58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0" name="Google Shape;650;p58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1" name="Google Shape;651;p58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2" name="Google Shape;652;p58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3" name="Google Shape;653;p58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4" name="Google Shape;654;p58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5" name="Google Shape;655;p5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8" name="Google Shape;658;p59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9" name="Google Shape;659;p59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0" name="Google Shape;660;p59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1" name="Google Shape;661;p59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2" name="Google Shape;662;p59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3" name="Google Shape;663;p59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4" name="Google Shape;664;p59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5" name="Google Shape;665;p5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8" name="Google Shape;668;p60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60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0" name="Google Shape;670;p60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1" name="Google Shape;671;p60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2" name="Google Shape;672;p60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5" name="Google Shape;675;p61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6" name="Google Shape;676;p61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7" name="Google Shape;677;p61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8" name="Google Shape;678;p61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9" name="Google Shape;679;p61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0" name="Google Shape;680;p61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1" name="Google Shape;681;p61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2" name="Google Shape;682;p61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3" name="Google Shape;683;p61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4" name="Google Shape;684;p61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5" name="Google Shape;685;p61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6" name="Google Shape;686;p61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2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9" name="Google Shape;689;p62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3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2" name="Google Shape;692;p63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95" name="Google Shape;695;p64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8" name="Google Shape;698;p65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7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03" name="Google Shape;703;p67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4" name="Google Shape;704;p67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07" name="Google Shape;707;p68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08" name="Google Shape;708;p68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68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68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1" name="Google Shape;711;p68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2" name="Google Shape;712;p68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3" name="Google Shape;713;p68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4" name="Google Shape;714;p68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5" name="Google Shape;715;p68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6" name="Google Shape;716;p68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7" name="Google Shape;717;p68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8" name="Google Shape;718;p68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7" name="Google Shape;58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70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725" name="Google Shape;725;p7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70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738" name="Google Shape;738;p70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0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0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0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70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70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744" name="Google Shape;744;p7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70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0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871" name="Google Shape;871;p70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0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70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874" name="Google Shape;874;p7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70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0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1001" name="Google Shape;1001;p70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0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 integradora</a:t>
            </a:r>
            <a:endParaRPr/>
          </a:p>
        </p:txBody>
      </p:sp>
      <p:sp>
        <p:nvSpPr>
          <p:cNvPr id="1008" name="Google Shape;1008;p7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1009" name="Google Shape;1009;p71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/>
          </a:p>
        </p:txBody>
      </p:sp>
      <p:cxnSp>
        <p:nvCxnSpPr>
          <p:cNvPr id="1010" name="Google Shape;1010;p71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71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1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71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1014" name="Google Shape;1014;p7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71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140" name="Google Shape;1140;p7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71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71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145" name="Google Shape;1145;p7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71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7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276" name="Google Shape;1276;p72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p72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278" name="Google Shape;1278;p7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1" name="Google Shape;1281;p72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Vamos a “replicar” el </a:t>
            </a:r>
            <a:r>
              <a:rPr lang="en-GB"/>
              <a:t>módulo</a:t>
            </a:r>
            <a:r>
              <a:rPr lang="en-GB"/>
              <a:t> de la “Card de curso” que tenemos en RocketCode.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 bien no nos va a quedar </a:t>
            </a:r>
            <a:r>
              <a:rPr lang="en-GB"/>
              <a:t>idéntico</a:t>
            </a:r>
            <a:r>
              <a:rPr lang="en-GB"/>
              <a:t>, ya que no conocemos todas las propiedades necesarias, vamos a crear un primer acercamiento.</a:t>
            </a:r>
            <a:endParaRPr/>
          </a:p>
        </p:txBody>
      </p:sp>
      <p:sp>
        <p:nvSpPr>
          <p:cNvPr id="1282" name="Google Shape;1282;p72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3" name="Google Shape;1283;p72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284" name="Google Shape;1284;p7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9" name="Google Shape;1409;p72"/>
          <p:cNvCxnSpPr/>
          <p:nvPr/>
        </p:nvCxnSpPr>
        <p:spPr>
          <a:xfrm>
            <a:off x="1146275" y="1578852"/>
            <a:ext cx="0" cy="1494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0" name="Google Shape;1410;p72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411" name="Google Shape;1411;p72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2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2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2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2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2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2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2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2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2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2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2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2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2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2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2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2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2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73"/>
          <p:cNvGrpSpPr/>
          <p:nvPr/>
        </p:nvGrpSpPr>
        <p:grpSpPr>
          <a:xfrm>
            <a:off x="1047250" y="1385519"/>
            <a:ext cx="5853300" cy="3469200"/>
            <a:chOff x="1095950" y="1907119"/>
            <a:chExt cx="5853300" cy="3469200"/>
          </a:xfrm>
        </p:grpSpPr>
        <p:sp>
          <p:nvSpPr>
            <p:cNvPr id="1440" name="Google Shape;1440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3"/>
            <p:cNvSpPr/>
            <p:nvPr/>
          </p:nvSpPr>
          <p:spPr>
            <a:xfrm>
              <a:off x="1144700" y="1960900"/>
              <a:ext cx="5755800" cy="3348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73"/>
          <p:cNvSpPr txBox="1"/>
          <p:nvPr>
            <p:ph type="title"/>
          </p:nvPr>
        </p:nvSpPr>
        <p:spPr>
          <a:xfrm>
            <a:off x="1047250" y="359300"/>
            <a:ext cx="68784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rgbClr val="F8BCD8"/>
                </a:solidFill>
              </a:rPr>
              <a:t>Card</a:t>
            </a:r>
            <a:r>
              <a:rPr lang="en-GB" sz="2900"/>
              <a:t> de un </a:t>
            </a:r>
            <a:r>
              <a:rPr lang="en-GB" sz="2900">
                <a:solidFill>
                  <a:srgbClr val="FFFFFF"/>
                </a:solidFill>
              </a:rPr>
              <a:t>curso</a:t>
            </a:r>
            <a:endParaRPr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6" name="Google Shape;1446;p7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8" name="Google Shape;14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00" y="1749175"/>
            <a:ext cx="5338540" cy="2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74"/>
          <p:cNvSpPr/>
          <p:nvPr/>
        </p:nvSpPr>
        <p:spPr>
          <a:xfrm>
            <a:off x="3830050" y="-1755325"/>
            <a:ext cx="7113600" cy="711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4"/>
          <p:cNvSpPr txBox="1"/>
          <p:nvPr>
            <p:ph idx="1" type="subTitle"/>
          </p:nvPr>
        </p:nvSpPr>
        <p:spPr>
          <a:xfrm>
            <a:off x="1054650" y="1405650"/>
            <a:ext cx="40884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#AFB3C0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#ECB8CE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#5F6478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#FAFAFA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D93F9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5D5D5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74"/>
          <p:cNvGrpSpPr/>
          <p:nvPr/>
        </p:nvGrpSpPr>
        <p:grpSpPr>
          <a:xfrm>
            <a:off x="7380325" y="-519600"/>
            <a:ext cx="1119325" cy="1119325"/>
            <a:chOff x="238125" y="2189800"/>
            <a:chExt cx="1119325" cy="1119325"/>
          </a:xfrm>
        </p:grpSpPr>
        <p:sp>
          <p:nvSpPr>
            <p:cNvPr id="1456" name="Google Shape;1456;p7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74"/>
          <p:cNvSpPr/>
          <p:nvPr/>
        </p:nvSpPr>
        <p:spPr>
          <a:xfrm>
            <a:off x="6674465" y="-395675"/>
            <a:ext cx="1215245" cy="1107612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4"/>
          <p:cNvSpPr/>
          <p:nvPr/>
        </p:nvSpPr>
        <p:spPr>
          <a:xfrm>
            <a:off x="8542501" y="3341500"/>
            <a:ext cx="909006" cy="828496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4"/>
          <p:cNvSpPr txBox="1"/>
          <p:nvPr>
            <p:ph idx="429496729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8BCD8"/>
                </a:solidFill>
              </a:rPr>
              <a:t>Recursos</a:t>
            </a:r>
            <a:endParaRPr sz="4800">
              <a:solidFill>
                <a:srgbClr val="F8BCD8"/>
              </a:solidFill>
            </a:endParaRPr>
          </a:p>
        </p:txBody>
      </p:sp>
      <p:grpSp>
        <p:nvGrpSpPr>
          <p:cNvPr id="1471" name="Google Shape;1471;p74"/>
          <p:cNvGrpSpPr/>
          <p:nvPr/>
        </p:nvGrpSpPr>
        <p:grpSpPr>
          <a:xfrm>
            <a:off x="4516516" y="447257"/>
            <a:ext cx="4218270" cy="4661044"/>
            <a:chOff x="3976774" y="449996"/>
            <a:chExt cx="3963422" cy="4379446"/>
          </a:xfrm>
        </p:grpSpPr>
        <p:sp>
          <p:nvSpPr>
            <p:cNvPr id="1472" name="Google Shape;1472;p74"/>
            <p:cNvSpPr/>
            <p:nvPr/>
          </p:nvSpPr>
          <p:spPr>
            <a:xfrm>
              <a:off x="3976793" y="449996"/>
              <a:ext cx="3963402" cy="4379446"/>
            </a:xfrm>
            <a:custGeom>
              <a:rect b="b" l="l" r="r" t="t"/>
              <a:pathLst>
                <a:path extrusionOk="0" h="17137" w="15509">
                  <a:moveTo>
                    <a:pt x="12478" y="276"/>
                  </a:moveTo>
                  <a:cubicBezTo>
                    <a:pt x="10876" y="1"/>
                    <a:pt x="7346" y="626"/>
                    <a:pt x="6721" y="3297"/>
                  </a:cubicBezTo>
                  <a:cubicBezTo>
                    <a:pt x="6306" y="5073"/>
                    <a:pt x="6318" y="6522"/>
                    <a:pt x="5271" y="6550"/>
                  </a:cubicBezTo>
                  <a:cubicBezTo>
                    <a:pt x="4647" y="6566"/>
                    <a:pt x="4321" y="5275"/>
                    <a:pt x="3461" y="5168"/>
                  </a:cubicBezTo>
                  <a:cubicBezTo>
                    <a:pt x="2337" y="5029"/>
                    <a:pt x="1557" y="5965"/>
                    <a:pt x="1070" y="6812"/>
                  </a:cubicBezTo>
                  <a:cubicBezTo>
                    <a:pt x="0" y="8676"/>
                    <a:pt x="335" y="11847"/>
                    <a:pt x="1743" y="13391"/>
                  </a:cubicBezTo>
                  <a:cubicBezTo>
                    <a:pt x="5153" y="17136"/>
                    <a:pt x="9201" y="13220"/>
                    <a:pt x="10933" y="10160"/>
                  </a:cubicBezTo>
                  <a:cubicBezTo>
                    <a:pt x="12044" y="8196"/>
                    <a:pt x="14549" y="6609"/>
                    <a:pt x="15071" y="4397"/>
                  </a:cubicBezTo>
                  <a:cubicBezTo>
                    <a:pt x="15509" y="2544"/>
                    <a:pt x="14538" y="628"/>
                    <a:pt x="12478" y="27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4"/>
            <p:cNvSpPr/>
            <p:nvPr/>
          </p:nvSpPr>
          <p:spPr>
            <a:xfrm>
              <a:off x="3976774" y="2132834"/>
              <a:ext cx="238177" cy="233833"/>
            </a:xfrm>
            <a:custGeom>
              <a:rect b="b" l="l" r="r" t="t"/>
              <a:pathLst>
                <a:path extrusionOk="0" h="915" w="932">
                  <a:moveTo>
                    <a:pt x="466" y="0"/>
                  </a:moveTo>
                  <a:cubicBezTo>
                    <a:pt x="389" y="0"/>
                    <a:pt x="326" y="62"/>
                    <a:pt x="322" y="139"/>
                  </a:cubicBezTo>
                  <a:cubicBezTo>
                    <a:pt x="322" y="233"/>
                    <a:pt x="245" y="310"/>
                    <a:pt x="151" y="310"/>
                  </a:cubicBezTo>
                  <a:cubicBezTo>
                    <a:pt x="150" y="310"/>
                    <a:pt x="149" y="310"/>
                    <a:pt x="147" y="310"/>
                  </a:cubicBezTo>
                  <a:cubicBezTo>
                    <a:pt x="67" y="310"/>
                    <a:pt x="0" y="374"/>
                    <a:pt x="0" y="456"/>
                  </a:cubicBezTo>
                  <a:cubicBezTo>
                    <a:pt x="0" y="534"/>
                    <a:pt x="65" y="599"/>
                    <a:pt x="145" y="599"/>
                  </a:cubicBezTo>
                  <a:cubicBezTo>
                    <a:pt x="147" y="599"/>
                    <a:pt x="149" y="599"/>
                    <a:pt x="151" y="599"/>
                  </a:cubicBezTo>
                  <a:cubicBezTo>
                    <a:pt x="245" y="599"/>
                    <a:pt x="322" y="676"/>
                    <a:pt x="322" y="771"/>
                  </a:cubicBezTo>
                  <a:cubicBezTo>
                    <a:pt x="322" y="851"/>
                    <a:pt x="387" y="915"/>
                    <a:pt x="466" y="915"/>
                  </a:cubicBezTo>
                  <a:cubicBezTo>
                    <a:pt x="547" y="915"/>
                    <a:pt x="610" y="851"/>
                    <a:pt x="610" y="771"/>
                  </a:cubicBezTo>
                  <a:cubicBezTo>
                    <a:pt x="610" y="676"/>
                    <a:pt x="687" y="599"/>
                    <a:pt x="783" y="599"/>
                  </a:cubicBezTo>
                  <a:cubicBezTo>
                    <a:pt x="785" y="599"/>
                    <a:pt x="787" y="599"/>
                    <a:pt x="789" y="599"/>
                  </a:cubicBezTo>
                  <a:cubicBezTo>
                    <a:pt x="869" y="599"/>
                    <a:pt x="932" y="534"/>
                    <a:pt x="932" y="456"/>
                  </a:cubicBezTo>
                  <a:cubicBezTo>
                    <a:pt x="932" y="374"/>
                    <a:pt x="867" y="310"/>
                    <a:pt x="786" y="310"/>
                  </a:cubicBezTo>
                  <a:cubicBezTo>
                    <a:pt x="785" y="310"/>
                    <a:pt x="784" y="310"/>
                    <a:pt x="783" y="310"/>
                  </a:cubicBezTo>
                  <a:cubicBezTo>
                    <a:pt x="687" y="310"/>
                    <a:pt x="610" y="233"/>
                    <a:pt x="610" y="139"/>
                  </a:cubicBezTo>
                  <a:cubicBezTo>
                    <a:pt x="608" y="62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4"/>
            <p:cNvSpPr/>
            <p:nvPr/>
          </p:nvSpPr>
          <p:spPr>
            <a:xfrm>
              <a:off x="4572492" y="1493938"/>
              <a:ext cx="163044" cy="147455"/>
            </a:xfrm>
            <a:custGeom>
              <a:rect b="b" l="l" r="r" t="t"/>
              <a:pathLst>
                <a:path extrusionOk="0" h="577" w="638">
                  <a:moveTo>
                    <a:pt x="480" y="0"/>
                  </a:moveTo>
                  <a:cubicBezTo>
                    <a:pt x="444" y="0"/>
                    <a:pt x="407" y="14"/>
                    <a:pt x="379" y="42"/>
                  </a:cubicBezTo>
                  <a:lnTo>
                    <a:pt x="91" y="330"/>
                  </a:lnTo>
                  <a:cubicBezTo>
                    <a:pt x="0" y="421"/>
                    <a:pt x="65" y="575"/>
                    <a:pt x="193" y="577"/>
                  </a:cubicBezTo>
                  <a:cubicBezTo>
                    <a:pt x="232" y="577"/>
                    <a:pt x="268" y="561"/>
                    <a:pt x="295" y="533"/>
                  </a:cubicBezTo>
                  <a:lnTo>
                    <a:pt x="582" y="245"/>
                  </a:lnTo>
                  <a:cubicBezTo>
                    <a:pt x="638" y="189"/>
                    <a:pt x="638" y="98"/>
                    <a:pt x="582" y="42"/>
                  </a:cubicBezTo>
                  <a:cubicBezTo>
                    <a:pt x="554" y="14"/>
                    <a:pt x="517" y="0"/>
                    <a:pt x="480" y="0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4"/>
            <p:cNvSpPr/>
            <p:nvPr/>
          </p:nvSpPr>
          <p:spPr>
            <a:xfrm>
              <a:off x="7262209" y="2928624"/>
              <a:ext cx="174800" cy="147455"/>
            </a:xfrm>
            <a:custGeom>
              <a:rect b="b" l="l" r="r" t="t"/>
              <a:pathLst>
                <a:path extrusionOk="0" h="577" w="684">
                  <a:moveTo>
                    <a:pt x="478" y="1"/>
                  </a:moveTo>
                  <a:cubicBezTo>
                    <a:pt x="445" y="1"/>
                    <a:pt x="410" y="14"/>
                    <a:pt x="379" y="44"/>
                  </a:cubicBezTo>
                  <a:lnTo>
                    <a:pt x="92" y="331"/>
                  </a:lnTo>
                  <a:cubicBezTo>
                    <a:pt x="1" y="422"/>
                    <a:pt x="66" y="576"/>
                    <a:pt x="193" y="576"/>
                  </a:cubicBezTo>
                  <a:cubicBezTo>
                    <a:pt x="232" y="576"/>
                    <a:pt x="269" y="562"/>
                    <a:pt x="295" y="534"/>
                  </a:cubicBezTo>
                  <a:lnTo>
                    <a:pt x="582" y="247"/>
                  </a:lnTo>
                  <a:cubicBezTo>
                    <a:pt x="683" y="143"/>
                    <a:pt x="589" y="1"/>
                    <a:pt x="478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4"/>
            <p:cNvSpPr/>
            <p:nvPr/>
          </p:nvSpPr>
          <p:spPr>
            <a:xfrm>
              <a:off x="7299008" y="1331405"/>
              <a:ext cx="174800" cy="147455"/>
            </a:xfrm>
            <a:custGeom>
              <a:rect b="b" l="l" r="r" t="t"/>
              <a:pathLst>
                <a:path extrusionOk="0" h="577" w="684">
                  <a:moveTo>
                    <a:pt x="478" y="0"/>
                  </a:moveTo>
                  <a:cubicBezTo>
                    <a:pt x="444" y="0"/>
                    <a:pt x="410" y="13"/>
                    <a:pt x="379" y="42"/>
                  </a:cubicBezTo>
                  <a:lnTo>
                    <a:pt x="91" y="331"/>
                  </a:lnTo>
                  <a:cubicBezTo>
                    <a:pt x="0" y="423"/>
                    <a:pt x="65" y="577"/>
                    <a:pt x="193" y="577"/>
                  </a:cubicBezTo>
                  <a:cubicBezTo>
                    <a:pt x="232" y="577"/>
                    <a:pt x="268" y="563"/>
                    <a:pt x="295" y="535"/>
                  </a:cubicBezTo>
                  <a:lnTo>
                    <a:pt x="582" y="247"/>
                  </a:lnTo>
                  <a:cubicBezTo>
                    <a:pt x="683" y="142"/>
                    <a:pt x="589" y="0"/>
                    <a:pt x="478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4"/>
            <p:cNvSpPr/>
            <p:nvPr/>
          </p:nvSpPr>
          <p:spPr>
            <a:xfrm>
              <a:off x="4143141" y="2524089"/>
              <a:ext cx="233066" cy="235622"/>
            </a:xfrm>
            <a:custGeom>
              <a:rect b="b" l="l" r="r" t="t"/>
              <a:pathLst>
                <a:path extrusionOk="0" h="922" w="912">
                  <a:moveTo>
                    <a:pt x="456" y="0"/>
                  </a:moveTo>
                  <a:cubicBezTo>
                    <a:pt x="377" y="0"/>
                    <a:pt x="312" y="65"/>
                    <a:pt x="312" y="144"/>
                  </a:cubicBezTo>
                  <a:cubicBezTo>
                    <a:pt x="312" y="238"/>
                    <a:pt x="235" y="317"/>
                    <a:pt x="139" y="317"/>
                  </a:cubicBezTo>
                  <a:cubicBezTo>
                    <a:pt x="62" y="319"/>
                    <a:pt x="1" y="384"/>
                    <a:pt x="1" y="461"/>
                  </a:cubicBezTo>
                  <a:cubicBezTo>
                    <a:pt x="1" y="538"/>
                    <a:pt x="62" y="601"/>
                    <a:pt x="139" y="604"/>
                  </a:cubicBezTo>
                  <a:cubicBezTo>
                    <a:pt x="235" y="604"/>
                    <a:pt x="312" y="681"/>
                    <a:pt x="312" y="778"/>
                  </a:cubicBezTo>
                  <a:cubicBezTo>
                    <a:pt x="312" y="857"/>
                    <a:pt x="377" y="921"/>
                    <a:pt x="456" y="921"/>
                  </a:cubicBezTo>
                  <a:cubicBezTo>
                    <a:pt x="535" y="921"/>
                    <a:pt x="600" y="857"/>
                    <a:pt x="600" y="778"/>
                  </a:cubicBezTo>
                  <a:cubicBezTo>
                    <a:pt x="600" y="681"/>
                    <a:pt x="677" y="604"/>
                    <a:pt x="773" y="604"/>
                  </a:cubicBezTo>
                  <a:cubicBezTo>
                    <a:pt x="850" y="601"/>
                    <a:pt x="912" y="538"/>
                    <a:pt x="912" y="461"/>
                  </a:cubicBezTo>
                  <a:cubicBezTo>
                    <a:pt x="912" y="384"/>
                    <a:pt x="850" y="319"/>
                    <a:pt x="773" y="317"/>
                  </a:cubicBezTo>
                  <a:cubicBezTo>
                    <a:pt x="677" y="317"/>
                    <a:pt x="600" y="238"/>
                    <a:pt x="600" y="144"/>
                  </a:cubicBezTo>
                  <a:cubicBezTo>
                    <a:pt x="600" y="65"/>
                    <a:pt x="535" y="0"/>
                    <a:pt x="456" y="0"/>
                  </a:cubicBezTo>
                  <a:close/>
                </a:path>
              </a:pathLst>
            </a:custGeom>
            <a:solidFill>
              <a:srgbClr val="589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74"/>
          <p:cNvGrpSpPr/>
          <p:nvPr/>
        </p:nvGrpSpPr>
        <p:grpSpPr>
          <a:xfrm>
            <a:off x="5143212" y="1148288"/>
            <a:ext cx="2964896" cy="2596665"/>
            <a:chOff x="2700050" y="2071650"/>
            <a:chExt cx="381450" cy="334075"/>
          </a:xfrm>
        </p:grpSpPr>
        <p:sp>
          <p:nvSpPr>
            <p:cNvPr id="1479" name="Google Shape;1479;p74"/>
            <p:cNvSpPr/>
            <p:nvPr/>
          </p:nvSpPr>
          <p:spPr>
            <a:xfrm>
              <a:off x="2700050" y="2071650"/>
              <a:ext cx="381450" cy="325750"/>
            </a:xfrm>
            <a:custGeom>
              <a:rect b="b" l="l" r="r" t="t"/>
              <a:pathLst>
                <a:path extrusionOk="0" h="13030" w="15258">
                  <a:moveTo>
                    <a:pt x="10654" y="804"/>
                  </a:moveTo>
                  <a:cubicBezTo>
                    <a:pt x="8667" y="0"/>
                    <a:pt x="5900" y="267"/>
                    <a:pt x="4356" y="1643"/>
                  </a:cubicBezTo>
                  <a:cubicBezTo>
                    <a:pt x="3266" y="2615"/>
                    <a:pt x="4098" y="2907"/>
                    <a:pt x="4812" y="4715"/>
                  </a:cubicBezTo>
                  <a:cubicBezTo>
                    <a:pt x="5330" y="6025"/>
                    <a:pt x="58" y="5786"/>
                    <a:pt x="30" y="8143"/>
                  </a:cubicBezTo>
                  <a:cubicBezTo>
                    <a:pt x="0" y="10867"/>
                    <a:pt x="3825" y="10394"/>
                    <a:pt x="5240" y="10723"/>
                  </a:cubicBezTo>
                  <a:cubicBezTo>
                    <a:pt x="7401" y="11224"/>
                    <a:pt x="9274" y="13030"/>
                    <a:pt x="11592" y="12819"/>
                  </a:cubicBezTo>
                  <a:cubicBezTo>
                    <a:pt x="13611" y="12636"/>
                    <a:pt x="14397" y="11065"/>
                    <a:pt x="14698" y="9252"/>
                  </a:cubicBezTo>
                  <a:cubicBezTo>
                    <a:pt x="15258" y="5881"/>
                    <a:pt x="14017" y="2165"/>
                    <a:pt x="10654" y="8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2716550" y="2107175"/>
              <a:ext cx="306200" cy="298550"/>
            </a:xfrm>
            <a:custGeom>
              <a:rect b="b" l="l" r="r" t="t"/>
              <a:pathLst>
                <a:path extrusionOk="0" h="11942" w="12248">
                  <a:moveTo>
                    <a:pt x="4879" y="1"/>
                  </a:moveTo>
                  <a:cubicBezTo>
                    <a:pt x="3188" y="1"/>
                    <a:pt x="1629" y="929"/>
                    <a:pt x="824" y="2424"/>
                  </a:cubicBezTo>
                  <a:cubicBezTo>
                    <a:pt x="0" y="3959"/>
                    <a:pt x="114" y="5827"/>
                    <a:pt x="1118" y="7250"/>
                  </a:cubicBezTo>
                  <a:cubicBezTo>
                    <a:pt x="805" y="7810"/>
                    <a:pt x="942" y="8515"/>
                    <a:pt x="1445" y="8915"/>
                  </a:cubicBezTo>
                  <a:cubicBezTo>
                    <a:pt x="1685" y="9105"/>
                    <a:pt x="1973" y="9200"/>
                    <a:pt x="2261" y="9200"/>
                  </a:cubicBezTo>
                  <a:cubicBezTo>
                    <a:pt x="2577" y="9200"/>
                    <a:pt x="2892" y="9086"/>
                    <a:pt x="3142" y="8861"/>
                  </a:cubicBezTo>
                  <a:cubicBezTo>
                    <a:pt x="3702" y="9088"/>
                    <a:pt x="4290" y="9200"/>
                    <a:pt x="4876" y="9200"/>
                  </a:cubicBezTo>
                  <a:cubicBezTo>
                    <a:pt x="5899" y="9200"/>
                    <a:pt x="6911" y="8859"/>
                    <a:pt x="7739" y="8201"/>
                  </a:cubicBezTo>
                  <a:lnTo>
                    <a:pt x="8728" y="9188"/>
                  </a:lnTo>
                  <a:lnTo>
                    <a:pt x="8607" y="9308"/>
                  </a:lnTo>
                  <a:cubicBezTo>
                    <a:pt x="8493" y="9420"/>
                    <a:pt x="8493" y="9605"/>
                    <a:pt x="8607" y="9717"/>
                  </a:cubicBezTo>
                  <a:lnTo>
                    <a:pt x="10747" y="11856"/>
                  </a:lnTo>
                  <a:cubicBezTo>
                    <a:pt x="10803" y="11913"/>
                    <a:pt x="10876" y="11941"/>
                    <a:pt x="10950" y="11941"/>
                  </a:cubicBezTo>
                  <a:cubicBezTo>
                    <a:pt x="11024" y="11941"/>
                    <a:pt x="11098" y="11913"/>
                    <a:pt x="11155" y="11856"/>
                  </a:cubicBezTo>
                  <a:lnTo>
                    <a:pt x="12133" y="10878"/>
                  </a:lnTo>
                  <a:cubicBezTo>
                    <a:pt x="12247" y="10764"/>
                    <a:pt x="12247" y="10581"/>
                    <a:pt x="12133" y="10469"/>
                  </a:cubicBezTo>
                  <a:lnTo>
                    <a:pt x="9994" y="8330"/>
                  </a:lnTo>
                  <a:cubicBezTo>
                    <a:pt x="9938" y="8273"/>
                    <a:pt x="9865" y="8244"/>
                    <a:pt x="9791" y="8244"/>
                  </a:cubicBezTo>
                  <a:cubicBezTo>
                    <a:pt x="9717" y="8244"/>
                    <a:pt x="9643" y="8273"/>
                    <a:pt x="9586" y="8330"/>
                  </a:cubicBezTo>
                  <a:lnTo>
                    <a:pt x="9465" y="8448"/>
                  </a:lnTo>
                  <a:lnTo>
                    <a:pt x="8478" y="7461"/>
                  </a:lnTo>
                  <a:cubicBezTo>
                    <a:pt x="9562" y="6098"/>
                    <a:pt x="9783" y="4240"/>
                    <a:pt x="9048" y="2660"/>
                  </a:cubicBezTo>
                  <a:cubicBezTo>
                    <a:pt x="8313" y="1082"/>
                    <a:pt x="6750" y="52"/>
                    <a:pt x="5010" y="2"/>
                  </a:cubicBezTo>
                  <a:cubicBezTo>
                    <a:pt x="4966" y="1"/>
                    <a:pt x="4923" y="1"/>
                    <a:pt x="4879" y="1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4"/>
            <p:cNvSpPr/>
            <p:nvPr/>
          </p:nvSpPr>
          <p:spPr>
            <a:xfrm>
              <a:off x="2915000" y="2270525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740" y="0"/>
                  </a:moveTo>
                  <a:lnTo>
                    <a:pt x="1" y="740"/>
                  </a:lnTo>
                  <a:lnTo>
                    <a:pt x="1536" y="2277"/>
                  </a:lnTo>
                  <a:lnTo>
                    <a:pt x="2278" y="153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4"/>
            <p:cNvSpPr/>
            <p:nvPr/>
          </p:nvSpPr>
          <p:spPr>
            <a:xfrm>
              <a:off x="2915000" y="2270525"/>
              <a:ext cx="32700" cy="32650"/>
            </a:xfrm>
            <a:custGeom>
              <a:rect b="b" l="l" r="r" t="t"/>
              <a:pathLst>
                <a:path extrusionOk="0" h="1306" w="1308">
                  <a:moveTo>
                    <a:pt x="740" y="0"/>
                  </a:moveTo>
                  <a:lnTo>
                    <a:pt x="1" y="740"/>
                  </a:lnTo>
                  <a:lnTo>
                    <a:pt x="568" y="1306"/>
                  </a:lnTo>
                  <a:cubicBezTo>
                    <a:pt x="841" y="1086"/>
                    <a:pt x="1089" y="839"/>
                    <a:pt x="1308" y="568"/>
                  </a:cubicBezTo>
                  <a:lnTo>
                    <a:pt x="740" y="0"/>
                  </a:ln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2941875" y="2298100"/>
              <a:ext cx="93875" cy="92425"/>
            </a:xfrm>
            <a:custGeom>
              <a:rect b="b" l="l" r="r" t="t"/>
              <a:pathLst>
                <a:path extrusionOk="0" h="3697" w="3755">
                  <a:moveTo>
                    <a:pt x="1296" y="0"/>
                  </a:moveTo>
                  <a:cubicBezTo>
                    <a:pt x="1222" y="0"/>
                    <a:pt x="1149" y="28"/>
                    <a:pt x="1093" y="84"/>
                  </a:cubicBezTo>
                  <a:lnTo>
                    <a:pt x="112" y="1065"/>
                  </a:lnTo>
                  <a:cubicBezTo>
                    <a:pt x="1" y="1177"/>
                    <a:pt x="1" y="1359"/>
                    <a:pt x="112" y="1473"/>
                  </a:cubicBezTo>
                  <a:lnTo>
                    <a:pt x="2254" y="3613"/>
                  </a:lnTo>
                  <a:cubicBezTo>
                    <a:pt x="2310" y="3669"/>
                    <a:pt x="2384" y="3697"/>
                    <a:pt x="2457" y="3697"/>
                  </a:cubicBezTo>
                  <a:cubicBezTo>
                    <a:pt x="2531" y="3697"/>
                    <a:pt x="2606" y="3669"/>
                    <a:pt x="2663" y="3613"/>
                  </a:cubicBezTo>
                  <a:lnTo>
                    <a:pt x="3641" y="2632"/>
                  </a:lnTo>
                  <a:cubicBezTo>
                    <a:pt x="3755" y="2520"/>
                    <a:pt x="3755" y="2338"/>
                    <a:pt x="3641" y="2224"/>
                  </a:cubicBezTo>
                  <a:lnTo>
                    <a:pt x="1501" y="84"/>
                  </a:lnTo>
                  <a:cubicBezTo>
                    <a:pt x="1444" y="28"/>
                    <a:pt x="1370" y="0"/>
                    <a:pt x="1296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4"/>
            <p:cNvSpPr/>
            <p:nvPr/>
          </p:nvSpPr>
          <p:spPr>
            <a:xfrm>
              <a:off x="2736500" y="2092025"/>
              <a:ext cx="230025" cy="229975"/>
            </a:xfrm>
            <a:custGeom>
              <a:rect b="b" l="l" r="r" t="t"/>
              <a:pathLst>
                <a:path extrusionOk="0" h="9199" w="9201">
                  <a:moveTo>
                    <a:pt x="4599" y="0"/>
                  </a:moveTo>
                  <a:cubicBezTo>
                    <a:pt x="2060" y="0"/>
                    <a:pt x="0" y="2058"/>
                    <a:pt x="0" y="4599"/>
                  </a:cubicBezTo>
                  <a:cubicBezTo>
                    <a:pt x="0" y="7138"/>
                    <a:pt x="2060" y="9198"/>
                    <a:pt x="4599" y="9198"/>
                  </a:cubicBezTo>
                  <a:cubicBezTo>
                    <a:pt x="7141" y="9198"/>
                    <a:pt x="9200" y="7138"/>
                    <a:pt x="9200" y="4599"/>
                  </a:cubicBezTo>
                  <a:cubicBezTo>
                    <a:pt x="9200" y="2058"/>
                    <a:pt x="7141" y="0"/>
                    <a:pt x="4599" y="0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4"/>
            <p:cNvSpPr/>
            <p:nvPr/>
          </p:nvSpPr>
          <p:spPr>
            <a:xfrm>
              <a:off x="2857500" y="2099600"/>
              <a:ext cx="94725" cy="84825"/>
            </a:xfrm>
            <a:custGeom>
              <a:rect b="b" l="l" r="r" t="t"/>
              <a:pathLst>
                <a:path extrusionOk="0" h="3393" w="3789">
                  <a:moveTo>
                    <a:pt x="1406" y="0"/>
                  </a:moveTo>
                  <a:cubicBezTo>
                    <a:pt x="383" y="424"/>
                    <a:pt x="0" y="1675"/>
                    <a:pt x="611" y="2600"/>
                  </a:cubicBezTo>
                  <a:lnTo>
                    <a:pt x="363" y="3163"/>
                  </a:lnTo>
                  <a:cubicBezTo>
                    <a:pt x="320" y="3260"/>
                    <a:pt x="395" y="3358"/>
                    <a:pt x="489" y="3358"/>
                  </a:cubicBezTo>
                  <a:cubicBezTo>
                    <a:pt x="508" y="3358"/>
                    <a:pt x="527" y="3354"/>
                    <a:pt x="546" y="3346"/>
                  </a:cubicBezTo>
                  <a:lnTo>
                    <a:pt x="1109" y="3098"/>
                  </a:lnTo>
                  <a:cubicBezTo>
                    <a:pt x="1413" y="3300"/>
                    <a:pt x="1749" y="3393"/>
                    <a:pt x="2078" y="3393"/>
                  </a:cubicBezTo>
                  <a:cubicBezTo>
                    <a:pt x="2844" y="3393"/>
                    <a:pt x="3575" y="2890"/>
                    <a:pt x="3789" y="2073"/>
                  </a:cubicBezTo>
                  <a:cubicBezTo>
                    <a:pt x="3262" y="1123"/>
                    <a:pt x="2419" y="389"/>
                    <a:pt x="1406" y="0"/>
                  </a:cubicBezTo>
                  <a:close/>
                </a:path>
              </a:pathLst>
            </a:custGeom>
            <a:solidFill>
              <a:srgbClr val="52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4"/>
            <p:cNvSpPr/>
            <p:nvPr/>
          </p:nvSpPr>
          <p:spPr>
            <a:xfrm>
              <a:off x="2764550" y="2120025"/>
              <a:ext cx="173925" cy="173950"/>
            </a:xfrm>
            <a:custGeom>
              <a:rect b="b" l="l" r="r" t="t"/>
              <a:pathLst>
                <a:path extrusionOk="0" h="6958" w="6957">
                  <a:moveTo>
                    <a:pt x="3477" y="0"/>
                  </a:moveTo>
                  <a:cubicBezTo>
                    <a:pt x="1557" y="0"/>
                    <a:pt x="0" y="1557"/>
                    <a:pt x="0" y="3479"/>
                  </a:cubicBezTo>
                  <a:cubicBezTo>
                    <a:pt x="0" y="5399"/>
                    <a:pt x="1557" y="6958"/>
                    <a:pt x="3477" y="6958"/>
                  </a:cubicBezTo>
                  <a:cubicBezTo>
                    <a:pt x="5399" y="6958"/>
                    <a:pt x="6956" y="5399"/>
                    <a:pt x="6956" y="3479"/>
                  </a:cubicBezTo>
                  <a:cubicBezTo>
                    <a:pt x="6956" y="1557"/>
                    <a:pt x="5399" y="0"/>
                    <a:pt x="3477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4"/>
            <p:cNvSpPr/>
            <p:nvPr/>
          </p:nvSpPr>
          <p:spPr>
            <a:xfrm>
              <a:off x="2864750" y="2121900"/>
              <a:ext cx="68600" cy="62500"/>
            </a:xfrm>
            <a:custGeom>
              <a:rect b="b" l="l" r="r" t="t"/>
              <a:pathLst>
                <a:path extrusionOk="0" h="2500" w="2744">
                  <a:moveTo>
                    <a:pt x="189" y="0"/>
                  </a:moveTo>
                  <a:cubicBezTo>
                    <a:pt x="103" y="183"/>
                    <a:pt x="52" y="381"/>
                    <a:pt x="35" y="583"/>
                  </a:cubicBezTo>
                  <a:cubicBezTo>
                    <a:pt x="0" y="979"/>
                    <a:pt x="101" y="1377"/>
                    <a:pt x="321" y="1708"/>
                  </a:cubicBezTo>
                  <a:lnTo>
                    <a:pt x="73" y="2271"/>
                  </a:lnTo>
                  <a:cubicBezTo>
                    <a:pt x="30" y="2368"/>
                    <a:pt x="105" y="2466"/>
                    <a:pt x="199" y="2466"/>
                  </a:cubicBezTo>
                  <a:cubicBezTo>
                    <a:pt x="218" y="2466"/>
                    <a:pt x="237" y="2462"/>
                    <a:pt x="256" y="2454"/>
                  </a:cubicBezTo>
                  <a:lnTo>
                    <a:pt x="819" y="2206"/>
                  </a:lnTo>
                  <a:cubicBezTo>
                    <a:pt x="1114" y="2402"/>
                    <a:pt x="1453" y="2499"/>
                    <a:pt x="1792" y="2499"/>
                  </a:cubicBezTo>
                  <a:cubicBezTo>
                    <a:pt x="2122" y="2499"/>
                    <a:pt x="2452" y="2407"/>
                    <a:pt x="2742" y="2222"/>
                  </a:cubicBezTo>
                  <a:lnTo>
                    <a:pt x="2744" y="2222"/>
                  </a:lnTo>
                  <a:cubicBezTo>
                    <a:pt x="2333" y="1088"/>
                    <a:pt x="1368" y="250"/>
                    <a:pt x="189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4"/>
            <p:cNvSpPr/>
            <p:nvPr/>
          </p:nvSpPr>
          <p:spPr>
            <a:xfrm>
              <a:off x="2856100" y="2082450"/>
              <a:ext cx="99200" cy="88225"/>
            </a:xfrm>
            <a:custGeom>
              <a:rect b="b" l="l" r="r" t="t"/>
              <a:pathLst>
                <a:path extrusionOk="0" h="3529" w="3968">
                  <a:moveTo>
                    <a:pt x="2142" y="0"/>
                  </a:moveTo>
                  <a:cubicBezTo>
                    <a:pt x="1993" y="0"/>
                    <a:pt x="1840" y="20"/>
                    <a:pt x="1686" y="60"/>
                  </a:cubicBezTo>
                  <a:cubicBezTo>
                    <a:pt x="520" y="370"/>
                    <a:pt x="0" y="1731"/>
                    <a:pt x="667" y="2737"/>
                  </a:cubicBezTo>
                  <a:lnTo>
                    <a:pt x="419" y="3301"/>
                  </a:lnTo>
                  <a:cubicBezTo>
                    <a:pt x="376" y="3398"/>
                    <a:pt x="451" y="3496"/>
                    <a:pt x="545" y="3496"/>
                  </a:cubicBezTo>
                  <a:cubicBezTo>
                    <a:pt x="564" y="3496"/>
                    <a:pt x="583" y="3492"/>
                    <a:pt x="602" y="3483"/>
                  </a:cubicBezTo>
                  <a:lnTo>
                    <a:pt x="1165" y="3236"/>
                  </a:lnTo>
                  <a:cubicBezTo>
                    <a:pt x="1458" y="3430"/>
                    <a:pt x="1797" y="3528"/>
                    <a:pt x="2138" y="3528"/>
                  </a:cubicBezTo>
                  <a:cubicBezTo>
                    <a:pt x="2405" y="3528"/>
                    <a:pt x="2673" y="3468"/>
                    <a:pt x="2920" y="3346"/>
                  </a:cubicBezTo>
                  <a:cubicBezTo>
                    <a:pt x="3483" y="3066"/>
                    <a:pt x="3855" y="2507"/>
                    <a:pt x="3896" y="1882"/>
                  </a:cubicBezTo>
                  <a:cubicBezTo>
                    <a:pt x="3967" y="836"/>
                    <a:pt x="3127" y="0"/>
                    <a:pt x="214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4"/>
            <p:cNvSpPr/>
            <p:nvPr/>
          </p:nvSpPr>
          <p:spPr>
            <a:xfrm>
              <a:off x="2887750" y="2121100"/>
              <a:ext cx="9925" cy="9900"/>
            </a:xfrm>
            <a:custGeom>
              <a:rect b="b" l="l" r="r" t="t"/>
              <a:pathLst>
                <a:path extrusionOk="0" h="396" w="397">
                  <a:moveTo>
                    <a:pt x="198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8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4"/>
            <p:cNvSpPr/>
            <p:nvPr/>
          </p:nvSpPr>
          <p:spPr>
            <a:xfrm>
              <a:off x="2905375" y="2121100"/>
              <a:ext cx="9925" cy="9900"/>
            </a:xfrm>
            <a:custGeom>
              <a:rect b="b" l="l" r="r" t="t"/>
              <a:pathLst>
                <a:path extrusionOk="0" h="396" w="397">
                  <a:moveTo>
                    <a:pt x="199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8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4"/>
            <p:cNvSpPr/>
            <p:nvPr/>
          </p:nvSpPr>
          <p:spPr>
            <a:xfrm>
              <a:off x="2923000" y="2121100"/>
              <a:ext cx="9925" cy="9900"/>
            </a:xfrm>
            <a:custGeom>
              <a:rect b="b" l="l" r="r" t="t"/>
              <a:pathLst>
                <a:path extrusionOk="0" h="396" w="397">
                  <a:moveTo>
                    <a:pt x="199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7" y="308"/>
                    <a:pt x="397" y="198"/>
                  </a:cubicBezTo>
                  <a:cubicBezTo>
                    <a:pt x="397" y="88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2753325" y="2256500"/>
              <a:ext cx="65550" cy="65500"/>
            </a:xfrm>
            <a:custGeom>
              <a:rect b="b" l="l" r="r" t="t"/>
              <a:pathLst>
                <a:path extrusionOk="0" h="2620" w="2622">
                  <a:moveTo>
                    <a:pt x="1310" y="0"/>
                  </a:moveTo>
                  <a:cubicBezTo>
                    <a:pt x="587" y="0"/>
                    <a:pt x="0" y="585"/>
                    <a:pt x="0" y="1310"/>
                  </a:cubicBezTo>
                  <a:cubicBezTo>
                    <a:pt x="0" y="2034"/>
                    <a:pt x="587" y="2619"/>
                    <a:pt x="1310" y="2619"/>
                  </a:cubicBezTo>
                  <a:cubicBezTo>
                    <a:pt x="2034" y="2619"/>
                    <a:pt x="2621" y="2034"/>
                    <a:pt x="2621" y="1310"/>
                  </a:cubicBezTo>
                  <a:cubicBezTo>
                    <a:pt x="2621" y="585"/>
                    <a:pt x="2034" y="0"/>
                    <a:pt x="1310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2801050" y="2212575"/>
              <a:ext cx="93875" cy="31375"/>
            </a:xfrm>
            <a:custGeom>
              <a:rect b="b" l="l" r="r" t="t"/>
              <a:pathLst>
                <a:path extrusionOk="0" h="1255" w="3755">
                  <a:moveTo>
                    <a:pt x="172" y="1"/>
                  </a:moveTo>
                  <a:cubicBezTo>
                    <a:pt x="78" y="1"/>
                    <a:pt x="0" y="78"/>
                    <a:pt x="0" y="173"/>
                  </a:cubicBezTo>
                  <a:lnTo>
                    <a:pt x="0" y="1082"/>
                  </a:lnTo>
                  <a:cubicBezTo>
                    <a:pt x="0" y="1179"/>
                    <a:pt x="78" y="1254"/>
                    <a:pt x="172" y="1254"/>
                  </a:cubicBezTo>
                  <a:lnTo>
                    <a:pt x="3582" y="1254"/>
                  </a:lnTo>
                  <a:cubicBezTo>
                    <a:pt x="3677" y="1254"/>
                    <a:pt x="3754" y="1179"/>
                    <a:pt x="3754" y="1082"/>
                  </a:cubicBezTo>
                  <a:lnTo>
                    <a:pt x="3754" y="173"/>
                  </a:lnTo>
                  <a:cubicBezTo>
                    <a:pt x="3754" y="78"/>
                    <a:pt x="3677" y="1"/>
                    <a:pt x="3582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2796100" y="2224500"/>
              <a:ext cx="44700" cy="7300"/>
            </a:xfrm>
            <a:custGeom>
              <a:rect b="b" l="l" r="r" t="t"/>
              <a:pathLst>
                <a:path extrusionOk="0" h="292" w="1788">
                  <a:moveTo>
                    <a:pt x="147" y="1"/>
                  </a:moveTo>
                  <a:cubicBezTo>
                    <a:pt x="67" y="1"/>
                    <a:pt x="1" y="65"/>
                    <a:pt x="1" y="145"/>
                  </a:cubicBezTo>
                  <a:cubicBezTo>
                    <a:pt x="1" y="228"/>
                    <a:pt x="67" y="291"/>
                    <a:pt x="147" y="291"/>
                  </a:cubicBezTo>
                  <a:cubicBezTo>
                    <a:pt x="148" y="291"/>
                    <a:pt x="150" y="291"/>
                    <a:pt x="151" y="291"/>
                  </a:cubicBezTo>
                  <a:lnTo>
                    <a:pt x="1650" y="291"/>
                  </a:lnTo>
                  <a:cubicBezTo>
                    <a:pt x="1725" y="287"/>
                    <a:pt x="1787" y="222"/>
                    <a:pt x="1787" y="145"/>
                  </a:cubicBezTo>
                  <a:cubicBezTo>
                    <a:pt x="1787" y="68"/>
                    <a:pt x="1725" y="5"/>
                    <a:pt x="1650" y="1"/>
                  </a:cubicBezTo>
                  <a:lnTo>
                    <a:pt x="151" y="1"/>
                  </a:lnTo>
                  <a:cubicBezTo>
                    <a:pt x="150" y="1"/>
                    <a:pt x="148" y="1"/>
                    <a:pt x="147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2795075" y="2236725"/>
              <a:ext cx="63725" cy="7225"/>
            </a:xfrm>
            <a:custGeom>
              <a:rect b="b" l="l" r="r" t="t"/>
              <a:pathLst>
                <a:path extrusionOk="0" h="289" w="2549">
                  <a:moveTo>
                    <a:pt x="192" y="0"/>
                  </a:moveTo>
                  <a:cubicBezTo>
                    <a:pt x="1" y="0"/>
                    <a:pt x="1" y="288"/>
                    <a:pt x="192" y="288"/>
                  </a:cubicBezTo>
                  <a:lnTo>
                    <a:pt x="2405" y="288"/>
                  </a:lnTo>
                  <a:cubicBezTo>
                    <a:pt x="2484" y="288"/>
                    <a:pt x="2549" y="224"/>
                    <a:pt x="2549" y="144"/>
                  </a:cubicBezTo>
                  <a:cubicBezTo>
                    <a:pt x="2549" y="65"/>
                    <a:pt x="2484" y="0"/>
                    <a:pt x="240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4"/>
            <p:cNvSpPr/>
            <p:nvPr/>
          </p:nvSpPr>
          <p:spPr>
            <a:xfrm>
              <a:off x="2843675" y="2182650"/>
              <a:ext cx="8075" cy="8075"/>
            </a:xfrm>
            <a:custGeom>
              <a:rect b="b" l="l" r="r" t="t"/>
              <a:pathLst>
                <a:path extrusionOk="0" h="323" w="323">
                  <a:moveTo>
                    <a:pt x="162" y="0"/>
                  </a:moveTo>
                  <a:cubicBezTo>
                    <a:pt x="74" y="0"/>
                    <a:pt x="0" y="71"/>
                    <a:pt x="0" y="161"/>
                  </a:cubicBezTo>
                  <a:cubicBezTo>
                    <a:pt x="0" y="249"/>
                    <a:pt x="74" y="323"/>
                    <a:pt x="162" y="323"/>
                  </a:cubicBezTo>
                  <a:cubicBezTo>
                    <a:pt x="252" y="323"/>
                    <a:pt x="323" y="249"/>
                    <a:pt x="323" y="161"/>
                  </a:cubicBezTo>
                  <a:cubicBezTo>
                    <a:pt x="323" y="71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4"/>
            <p:cNvSpPr/>
            <p:nvPr/>
          </p:nvSpPr>
          <p:spPr>
            <a:xfrm>
              <a:off x="2855875" y="2182650"/>
              <a:ext cx="8150" cy="8075"/>
            </a:xfrm>
            <a:custGeom>
              <a:rect b="b" l="l" r="r" t="t"/>
              <a:pathLst>
                <a:path extrusionOk="0" h="323" w="326">
                  <a:moveTo>
                    <a:pt x="162" y="0"/>
                  </a:moveTo>
                  <a:cubicBezTo>
                    <a:pt x="74" y="0"/>
                    <a:pt x="1" y="71"/>
                    <a:pt x="1" y="161"/>
                  </a:cubicBezTo>
                  <a:cubicBezTo>
                    <a:pt x="1" y="249"/>
                    <a:pt x="74" y="323"/>
                    <a:pt x="162" y="323"/>
                  </a:cubicBezTo>
                  <a:cubicBezTo>
                    <a:pt x="252" y="323"/>
                    <a:pt x="325" y="249"/>
                    <a:pt x="325" y="161"/>
                  </a:cubicBezTo>
                  <a:cubicBezTo>
                    <a:pt x="325" y="71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4"/>
            <p:cNvSpPr/>
            <p:nvPr/>
          </p:nvSpPr>
          <p:spPr>
            <a:xfrm>
              <a:off x="2843675" y="2195000"/>
              <a:ext cx="8075" cy="8150"/>
            </a:xfrm>
            <a:custGeom>
              <a:rect b="b" l="l" r="r" t="t"/>
              <a:pathLst>
                <a:path extrusionOk="0" h="326" w="323">
                  <a:moveTo>
                    <a:pt x="162" y="1"/>
                  </a:moveTo>
                  <a:cubicBezTo>
                    <a:pt x="74" y="1"/>
                    <a:pt x="0" y="74"/>
                    <a:pt x="0" y="164"/>
                  </a:cubicBezTo>
                  <a:cubicBezTo>
                    <a:pt x="0" y="252"/>
                    <a:pt x="74" y="325"/>
                    <a:pt x="162" y="325"/>
                  </a:cubicBezTo>
                  <a:cubicBezTo>
                    <a:pt x="252" y="325"/>
                    <a:pt x="323" y="252"/>
                    <a:pt x="323" y="164"/>
                  </a:cubicBezTo>
                  <a:cubicBezTo>
                    <a:pt x="323" y="74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4"/>
            <p:cNvSpPr/>
            <p:nvPr/>
          </p:nvSpPr>
          <p:spPr>
            <a:xfrm>
              <a:off x="2855875" y="2195000"/>
              <a:ext cx="8150" cy="8150"/>
            </a:xfrm>
            <a:custGeom>
              <a:rect b="b" l="l" r="r" t="t"/>
              <a:pathLst>
                <a:path extrusionOk="0" h="326" w="326">
                  <a:moveTo>
                    <a:pt x="162" y="1"/>
                  </a:moveTo>
                  <a:cubicBezTo>
                    <a:pt x="74" y="1"/>
                    <a:pt x="1" y="74"/>
                    <a:pt x="1" y="164"/>
                  </a:cubicBezTo>
                  <a:cubicBezTo>
                    <a:pt x="1" y="252"/>
                    <a:pt x="74" y="325"/>
                    <a:pt x="162" y="325"/>
                  </a:cubicBezTo>
                  <a:cubicBezTo>
                    <a:pt x="252" y="325"/>
                    <a:pt x="325" y="252"/>
                    <a:pt x="325" y="164"/>
                  </a:cubicBezTo>
                  <a:cubicBezTo>
                    <a:pt x="325" y="74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4"/>
            <p:cNvSpPr/>
            <p:nvPr/>
          </p:nvSpPr>
          <p:spPr>
            <a:xfrm>
              <a:off x="2728975" y="21109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90"/>
                  </a:moveTo>
                  <a:cubicBezTo>
                    <a:pt x="488" y="290"/>
                    <a:pt x="523" y="303"/>
                    <a:pt x="548" y="329"/>
                  </a:cubicBezTo>
                  <a:cubicBezTo>
                    <a:pt x="638" y="418"/>
                    <a:pt x="565" y="557"/>
                    <a:pt x="456" y="557"/>
                  </a:cubicBezTo>
                  <a:cubicBezTo>
                    <a:pt x="439" y="557"/>
                    <a:pt x="421" y="554"/>
                    <a:pt x="402" y="546"/>
                  </a:cubicBezTo>
                  <a:cubicBezTo>
                    <a:pt x="269" y="490"/>
                    <a:pt x="308" y="290"/>
                    <a:pt x="454" y="290"/>
                  </a:cubicBezTo>
                  <a:close/>
                  <a:moveTo>
                    <a:pt x="453" y="1"/>
                  </a:moveTo>
                  <a:cubicBezTo>
                    <a:pt x="399" y="1"/>
                    <a:pt x="345" y="11"/>
                    <a:pt x="292" y="32"/>
                  </a:cubicBezTo>
                  <a:cubicBezTo>
                    <a:pt x="108" y="110"/>
                    <a:pt x="0" y="307"/>
                    <a:pt x="41" y="505"/>
                  </a:cubicBezTo>
                  <a:cubicBezTo>
                    <a:pt x="80" y="703"/>
                    <a:pt x="252" y="845"/>
                    <a:pt x="454" y="845"/>
                  </a:cubicBezTo>
                  <a:cubicBezTo>
                    <a:pt x="566" y="845"/>
                    <a:pt x="673" y="800"/>
                    <a:pt x="753" y="720"/>
                  </a:cubicBezTo>
                  <a:cubicBezTo>
                    <a:pt x="895" y="578"/>
                    <a:pt x="916" y="355"/>
                    <a:pt x="804" y="189"/>
                  </a:cubicBezTo>
                  <a:cubicBezTo>
                    <a:pt x="724" y="68"/>
                    <a:pt x="591" y="1"/>
                    <a:pt x="453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4"/>
            <p:cNvSpPr/>
            <p:nvPr/>
          </p:nvSpPr>
          <p:spPr>
            <a:xfrm>
              <a:off x="2964950" y="2128950"/>
              <a:ext cx="28225" cy="21150"/>
            </a:xfrm>
            <a:custGeom>
              <a:rect b="b" l="l" r="r" t="t"/>
              <a:pathLst>
                <a:path extrusionOk="0" h="846" w="1129">
                  <a:moveTo>
                    <a:pt x="570" y="290"/>
                  </a:moveTo>
                  <a:cubicBezTo>
                    <a:pt x="604" y="290"/>
                    <a:pt x="634" y="305"/>
                    <a:pt x="658" y="329"/>
                  </a:cubicBezTo>
                  <a:cubicBezTo>
                    <a:pt x="710" y="381"/>
                    <a:pt x="710" y="465"/>
                    <a:pt x="658" y="516"/>
                  </a:cubicBezTo>
                  <a:cubicBezTo>
                    <a:pt x="629" y="545"/>
                    <a:pt x="597" y="557"/>
                    <a:pt x="565" y="557"/>
                  </a:cubicBezTo>
                  <a:cubicBezTo>
                    <a:pt x="462" y="557"/>
                    <a:pt x="374" y="425"/>
                    <a:pt x="471" y="329"/>
                  </a:cubicBezTo>
                  <a:cubicBezTo>
                    <a:pt x="493" y="305"/>
                    <a:pt x="525" y="290"/>
                    <a:pt x="557" y="290"/>
                  </a:cubicBezTo>
                  <a:cubicBezTo>
                    <a:pt x="559" y="290"/>
                    <a:pt x="561" y="290"/>
                    <a:pt x="563" y="290"/>
                  </a:cubicBezTo>
                  <a:cubicBezTo>
                    <a:pt x="566" y="290"/>
                    <a:pt x="568" y="290"/>
                    <a:pt x="570" y="290"/>
                  </a:cubicBezTo>
                  <a:close/>
                  <a:moveTo>
                    <a:pt x="563" y="0"/>
                  </a:moveTo>
                  <a:cubicBezTo>
                    <a:pt x="187" y="0"/>
                    <a:pt x="0" y="454"/>
                    <a:pt x="267" y="720"/>
                  </a:cubicBezTo>
                  <a:cubicBezTo>
                    <a:pt x="344" y="800"/>
                    <a:pt x="452" y="845"/>
                    <a:pt x="563" y="845"/>
                  </a:cubicBezTo>
                  <a:cubicBezTo>
                    <a:pt x="675" y="845"/>
                    <a:pt x="783" y="800"/>
                    <a:pt x="862" y="720"/>
                  </a:cubicBezTo>
                  <a:cubicBezTo>
                    <a:pt x="1129" y="454"/>
                    <a:pt x="940" y="0"/>
                    <a:pt x="563" y="0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4"/>
            <p:cNvSpPr/>
            <p:nvPr/>
          </p:nvSpPr>
          <p:spPr>
            <a:xfrm>
              <a:off x="2750900" y="2086375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6" y="0"/>
                    <a:pt x="241" y="69"/>
                    <a:pt x="245" y="151"/>
                  </a:cubicBezTo>
                  <a:lnTo>
                    <a:pt x="245" y="245"/>
                  </a:lnTo>
                  <a:lnTo>
                    <a:pt x="151" y="245"/>
                  </a:lnTo>
                  <a:cubicBezTo>
                    <a:pt x="148" y="245"/>
                    <a:pt x="146" y="245"/>
                    <a:pt x="143" y="245"/>
                  </a:cubicBezTo>
                  <a:cubicBezTo>
                    <a:pt x="65" y="245"/>
                    <a:pt x="0" y="310"/>
                    <a:pt x="0" y="389"/>
                  </a:cubicBezTo>
                  <a:cubicBezTo>
                    <a:pt x="0" y="469"/>
                    <a:pt x="65" y="534"/>
                    <a:pt x="143" y="534"/>
                  </a:cubicBezTo>
                  <a:cubicBezTo>
                    <a:pt x="146" y="534"/>
                    <a:pt x="148" y="534"/>
                    <a:pt x="151" y="533"/>
                  </a:cubicBezTo>
                  <a:lnTo>
                    <a:pt x="245" y="533"/>
                  </a:lnTo>
                  <a:lnTo>
                    <a:pt x="245" y="628"/>
                  </a:lnTo>
                  <a:cubicBezTo>
                    <a:pt x="241" y="710"/>
                    <a:pt x="306" y="779"/>
                    <a:pt x="390" y="779"/>
                  </a:cubicBezTo>
                  <a:cubicBezTo>
                    <a:pt x="471" y="779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4"/>
                    <a:pt x="633" y="534"/>
                    <a:pt x="636" y="534"/>
                  </a:cubicBezTo>
                  <a:cubicBezTo>
                    <a:pt x="714" y="534"/>
                    <a:pt x="779" y="469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4"/>
            <p:cNvSpPr/>
            <p:nvPr/>
          </p:nvSpPr>
          <p:spPr>
            <a:xfrm>
              <a:off x="2973600" y="2263625"/>
              <a:ext cx="20400" cy="18900"/>
            </a:xfrm>
            <a:custGeom>
              <a:rect b="b" l="l" r="r" t="t"/>
              <a:pathLst>
                <a:path extrusionOk="0" h="756" w="816">
                  <a:moveTo>
                    <a:pt x="432" y="0"/>
                  </a:moveTo>
                  <a:cubicBezTo>
                    <a:pt x="361" y="0"/>
                    <a:pt x="292" y="46"/>
                    <a:pt x="288" y="139"/>
                  </a:cubicBezTo>
                  <a:lnTo>
                    <a:pt x="288" y="233"/>
                  </a:lnTo>
                  <a:lnTo>
                    <a:pt x="194" y="233"/>
                  </a:lnTo>
                  <a:cubicBezTo>
                    <a:pt x="0" y="233"/>
                    <a:pt x="0" y="522"/>
                    <a:pt x="194" y="522"/>
                  </a:cubicBezTo>
                  <a:lnTo>
                    <a:pt x="288" y="522"/>
                  </a:lnTo>
                  <a:lnTo>
                    <a:pt x="288" y="618"/>
                  </a:lnTo>
                  <a:cubicBezTo>
                    <a:pt x="291" y="694"/>
                    <a:pt x="355" y="756"/>
                    <a:pt x="432" y="756"/>
                  </a:cubicBezTo>
                  <a:cubicBezTo>
                    <a:pt x="510" y="756"/>
                    <a:pt x="574" y="694"/>
                    <a:pt x="576" y="618"/>
                  </a:cubicBezTo>
                  <a:lnTo>
                    <a:pt x="576" y="524"/>
                  </a:lnTo>
                  <a:lnTo>
                    <a:pt x="671" y="524"/>
                  </a:lnTo>
                  <a:cubicBezTo>
                    <a:pt x="751" y="524"/>
                    <a:pt x="815" y="459"/>
                    <a:pt x="815" y="380"/>
                  </a:cubicBezTo>
                  <a:cubicBezTo>
                    <a:pt x="815" y="298"/>
                    <a:pt x="751" y="233"/>
                    <a:pt x="671" y="233"/>
                  </a:cubicBezTo>
                  <a:lnTo>
                    <a:pt x="576" y="233"/>
                  </a:lnTo>
                  <a:lnTo>
                    <a:pt x="576" y="139"/>
                  </a:lnTo>
                  <a:cubicBezTo>
                    <a:pt x="572" y="46"/>
                    <a:pt x="502" y="0"/>
                    <a:pt x="43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4"/>
            <p:cNvSpPr/>
            <p:nvPr/>
          </p:nvSpPr>
          <p:spPr>
            <a:xfrm>
              <a:off x="2797500" y="2342850"/>
              <a:ext cx="19150" cy="19175"/>
            </a:xfrm>
            <a:custGeom>
              <a:rect b="b" l="l" r="r" t="t"/>
              <a:pathLst>
                <a:path extrusionOk="0" h="767" w="766">
                  <a:moveTo>
                    <a:pt x="391" y="0"/>
                  </a:moveTo>
                  <a:cubicBezTo>
                    <a:pt x="318" y="0"/>
                    <a:pt x="246" y="49"/>
                    <a:pt x="246" y="146"/>
                  </a:cubicBezTo>
                  <a:lnTo>
                    <a:pt x="246" y="238"/>
                  </a:lnTo>
                  <a:lnTo>
                    <a:pt x="151" y="238"/>
                  </a:lnTo>
                  <a:cubicBezTo>
                    <a:pt x="150" y="238"/>
                    <a:pt x="148" y="238"/>
                    <a:pt x="147" y="238"/>
                  </a:cubicBezTo>
                  <a:cubicBezTo>
                    <a:pt x="67" y="238"/>
                    <a:pt x="0" y="302"/>
                    <a:pt x="0" y="384"/>
                  </a:cubicBezTo>
                  <a:cubicBezTo>
                    <a:pt x="0" y="463"/>
                    <a:pt x="65" y="528"/>
                    <a:pt x="144" y="528"/>
                  </a:cubicBezTo>
                  <a:cubicBezTo>
                    <a:pt x="146" y="528"/>
                    <a:pt x="148" y="528"/>
                    <a:pt x="151" y="528"/>
                  </a:cubicBezTo>
                  <a:lnTo>
                    <a:pt x="246" y="528"/>
                  </a:lnTo>
                  <a:lnTo>
                    <a:pt x="246" y="623"/>
                  </a:lnTo>
                  <a:cubicBezTo>
                    <a:pt x="246" y="702"/>
                    <a:pt x="310" y="767"/>
                    <a:pt x="390" y="767"/>
                  </a:cubicBezTo>
                  <a:cubicBezTo>
                    <a:pt x="469" y="767"/>
                    <a:pt x="536" y="702"/>
                    <a:pt x="536" y="623"/>
                  </a:cubicBezTo>
                  <a:lnTo>
                    <a:pt x="536" y="528"/>
                  </a:lnTo>
                  <a:lnTo>
                    <a:pt x="628" y="528"/>
                  </a:lnTo>
                  <a:cubicBezTo>
                    <a:pt x="706" y="524"/>
                    <a:pt x="766" y="462"/>
                    <a:pt x="766" y="384"/>
                  </a:cubicBezTo>
                  <a:cubicBezTo>
                    <a:pt x="766" y="307"/>
                    <a:pt x="706" y="242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0"/>
                    <a:pt x="391" y="0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4"/>
            <p:cNvSpPr/>
            <p:nvPr/>
          </p:nvSpPr>
          <p:spPr>
            <a:xfrm>
              <a:off x="2725950" y="2078850"/>
              <a:ext cx="313725" cy="315300"/>
            </a:xfrm>
            <a:custGeom>
              <a:rect b="b" l="l" r="r" t="t"/>
              <a:pathLst>
                <a:path extrusionOk="0" h="12612" w="12549">
                  <a:moveTo>
                    <a:pt x="7346" y="291"/>
                  </a:moveTo>
                  <a:cubicBezTo>
                    <a:pt x="8397" y="291"/>
                    <a:pt x="9183" y="1290"/>
                    <a:pt x="8909" y="2324"/>
                  </a:cubicBezTo>
                  <a:cubicBezTo>
                    <a:pt x="8710" y="3072"/>
                    <a:pt x="8040" y="3529"/>
                    <a:pt x="7340" y="3529"/>
                  </a:cubicBezTo>
                  <a:cubicBezTo>
                    <a:pt x="7038" y="3529"/>
                    <a:pt x="6729" y="3444"/>
                    <a:pt x="6451" y="3260"/>
                  </a:cubicBezTo>
                  <a:cubicBezTo>
                    <a:pt x="6427" y="3245"/>
                    <a:pt x="6399" y="3236"/>
                    <a:pt x="6369" y="3236"/>
                  </a:cubicBezTo>
                  <a:cubicBezTo>
                    <a:pt x="6350" y="3236"/>
                    <a:pt x="6331" y="3240"/>
                    <a:pt x="6311" y="3249"/>
                  </a:cubicBezTo>
                  <a:lnTo>
                    <a:pt x="5763" y="3490"/>
                  </a:lnTo>
                  <a:lnTo>
                    <a:pt x="5763" y="3490"/>
                  </a:lnTo>
                  <a:lnTo>
                    <a:pt x="6004" y="2942"/>
                  </a:lnTo>
                  <a:cubicBezTo>
                    <a:pt x="6023" y="2896"/>
                    <a:pt x="6019" y="2843"/>
                    <a:pt x="5993" y="2802"/>
                  </a:cubicBezTo>
                  <a:cubicBezTo>
                    <a:pt x="5307" y="1765"/>
                    <a:pt x="5997" y="377"/>
                    <a:pt x="7236" y="295"/>
                  </a:cubicBezTo>
                  <a:cubicBezTo>
                    <a:pt x="7273" y="292"/>
                    <a:pt x="7310" y="291"/>
                    <a:pt x="7346" y="291"/>
                  </a:cubicBezTo>
                  <a:close/>
                  <a:moveTo>
                    <a:pt x="5014" y="669"/>
                  </a:moveTo>
                  <a:cubicBezTo>
                    <a:pt x="5287" y="669"/>
                    <a:pt x="5562" y="695"/>
                    <a:pt x="5836" y="746"/>
                  </a:cubicBezTo>
                  <a:cubicBezTo>
                    <a:pt x="5655" y="976"/>
                    <a:pt x="5533" y="1245"/>
                    <a:pt x="5473" y="1531"/>
                  </a:cubicBezTo>
                  <a:cubicBezTo>
                    <a:pt x="5322" y="1512"/>
                    <a:pt x="5171" y="1503"/>
                    <a:pt x="5021" y="1503"/>
                  </a:cubicBezTo>
                  <a:cubicBezTo>
                    <a:pt x="3798" y="1503"/>
                    <a:pt x="2643" y="2124"/>
                    <a:pt x="1972" y="3169"/>
                  </a:cubicBezTo>
                  <a:cubicBezTo>
                    <a:pt x="1218" y="4346"/>
                    <a:pt x="1207" y="5851"/>
                    <a:pt x="1944" y="7035"/>
                  </a:cubicBezTo>
                  <a:cubicBezTo>
                    <a:pt x="1673" y="7126"/>
                    <a:pt x="1437" y="7293"/>
                    <a:pt x="1263" y="7517"/>
                  </a:cubicBezTo>
                  <a:cubicBezTo>
                    <a:pt x="138" y="5756"/>
                    <a:pt x="392" y="3451"/>
                    <a:pt x="1871" y="1976"/>
                  </a:cubicBezTo>
                  <a:lnTo>
                    <a:pt x="1873" y="1976"/>
                  </a:lnTo>
                  <a:cubicBezTo>
                    <a:pt x="2712" y="1133"/>
                    <a:pt x="3845" y="669"/>
                    <a:pt x="5014" y="669"/>
                  </a:cubicBezTo>
                  <a:close/>
                  <a:moveTo>
                    <a:pt x="5018" y="1792"/>
                  </a:moveTo>
                  <a:cubicBezTo>
                    <a:pt x="5158" y="1792"/>
                    <a:pt x="5299" y="1801"/>
                    <a:pt x="5440" y="1819"/>
                  </a:cubicBezTo>
                  <a:cubicBezTo>
                    <a:pt x="5421" y="2195"/>
                    <a:pt x="5516" y="2570"/>
                    <a:pt x="5711" y="2894"/>
                  </a:cubicBezTo>
                  <a:lnTo>
                    <a:pt x="5494" y="3387"/>
                  </a:lnTo>
                  <a:cubicBezTo>
                    <a:pt x="5406" y="3584"/>
                    <a:pt x="5559" y="3784"/>
                    <a:pt x="5750" y="3784"/>
                  </a:cubicBezTo>
                  <a:cubicBezTo>
                    <a:pt x="5787" y="3784"/>
                    <a:pt x="5827" y="3776"/>
                    <a:pt x="5866" y="3759"/>
                  </a:cubicBezTo>
                  <a:lnTo>
                    <a:pt x="6359" y="3544"/>
                  </a:lnTo>
                  <a:cubicBezTo>
                    <a:pt x="6655" y="3722"/>
                    <a:pt x="6995" y="3817"/>
                    <a:pt x="7341" y="3817"/>
                  </a:cubicBezTo>
                  <a:cubicBezTo>
                    <a:pt x="7397" y="3817"/>
                    <a:pt x="7453" y="3815"/>
                    <a:pt x="7509" y="3810"/>
                  </a:cubicBezTo>
                  <a:cubicBezTo>
                    <a:pt x="7687" y="3795"/>
                    <a:pt x="7864" y="3754"/>
                    <a:pt x="8031" y="3688"/>
                  </a:cubicBezTo>
                  <a:cubicBezTo>
                    <a:pt x="8313" y="4285"/>
                    <a:pt x="8414" y="4952"/>
                    <a:pt x="8322" y="5603"/>
                  </a:cubicBezTo>
                  <a:cubicBezTo>
                    <a:pt x="8074" y="7299"/>
                    <a:pt x="6620" y="8461"/>
                    <a:pt x="5024" y="8461"/>
                  </a:cubicBezTo>
                  <a:cubicBezTo>
                    <a:pt x="4635" y="8461"/>
                    <a:pt x="4239" y="8392"/>
                    <a:pt x="3849" y="8246"/>
                  </a:cubicBezTo>
                  <a:lnTo>
                    <a:pt x="3849" y="8248"/>
                  </a:lnTo>
                  <a:cubicBezTo>
                    <a:pt x="3763" y="7515"/>
                    <a:pt x="3144" y="6962"/>
                    <a:pt x="2407" y="6962"/>
                  </a:cubicBezTo>
                  <a:cubicBezTo>
                    <a:pt x="2353" y="6962"/>
                    <a:pt x="2299" y="6964"/>
                    <a:pt x="2245" y="6971"/>
                  </a:cubicBezTo>
                  <a:cubicBezTo>
                    <a:pt x="1523" y="5885"/>
                    <a:pt x="1501" y="4477"/>
                    <a:pt x="2187" y="3369"/>
                  </a:cubicBezTo>
                  <a:cubicBezTo>
                    <a:pt x="2800" y="2381"/>
                    <a:pt x="3875" y="1792"/>
                    <a:pt x="5018" y="1792"/>
                  </a:cubicBezTo>
                  <a:close/>
                  <a:moveTo>
                    <a:pt x="8926" y="2974"/>
                  </a:moveTo>
                  <a:cubicBezTo>
                    <a:pt x="9371" y="3787"/>
                    <a:pt x="9554" y="4718"/>
                    <a:pt x="9448" y="5638"/>
                  </a:cubicBezTo>
                  <a:cubicBezTo>
                    <a:pt x="9336" y="6638"/>
                    <a:pt x="8887" y="7569"/>
                    <a:pt x="8173" y="8276"/>
                  </a:cubicBezTo>
                  <a:cubicBezTo>
                    <a:pt x="7324" y="9127"/>
                    <a:pt x="6185" y="9582"/>
                    <a:pt x="5022" y="9582"/>
                  </a:cubicBezTo>
                  <a:cubicBezTo>
                    <a:pt x="4524" y="9582"/>
                    <a:pt x="4023" y="9499"/>
                    <a:pt x="3538" y="9327"/>
                  </a:cubicBezTo>
                  <a:cubicBezTo>
                    <a:pt x="3716" y="9108"/>
                    <a:pt x="3826" y="8839"/>
                    <a:pt x="3854" y="8555"/>
                  </a:cubicBezTo>
                  <a:cubicBezTo>
                    <a:pt x="4244" y="8688"/>
                    <a:pt x="4638" y="8751"/>
                    <a:pt x="5024" y="8751"/>
                  </a:cubicBezTo>
                  <a:cubicBezTo>
                    <a:pt x="6764" y="8751"/>
                    <a:pt x="8342" y="7482"/>
                    <a:pt x="8608" y="5646"/>
                  </a:cubicBezTo>
                  <a:cubicBezTo>
                    <a:pt x="8709" y="4937"/>
                    <a:pt x="8599" y="4212"/>
                    <a:pt x="8292" y="3563"/>
                  </a:cubicBezTo>
                  <a:cubicBezTo>
                    <a:pt x="8545" y="3417"/>
                    <a:pt x="8760" y="3217"/>
                    <a:pt x="8926" y="2974"/>
                  </a:cubicBezTo>
                  <a:close/>
                  <a:moveTo>
                    <a:pt x="2405" y="7250"/>
                  </a:moveTo>
                  <a:cubicBezTo>
                    <a:pt x="2708" y="7250"/>
                    <a:pt x="3007" y="7369"/>
                    <a:pt x="3230" y="7592"/>
                  </a:cubicBezTo>
                  <a:cubicBezTo>
                    <a:pt x="3563" y="7926"/>
                    <a:pt x="3664" y="8426"/>
                    <a:pt x="3484" y="8863"/>
                  </a:cubicBezTo>
                  <a:cubicBezTo>
                    <a:pt x="3303" y="9297"/>
                    <a:pt x="2878" y="9583"/>
                    <a:pt x="2407" y="9583"/>
                  </a:cubicBezTo>
                  <a:cubicBezTo>
                    <a:pt x="1762" y="9581"/>
                    <a:pt x="1239" y="9061"/>
                    <a:pt x="1239" y="8416"/>
                  </a:cubicBezTo>
                  <a:cubicBezTo>
                    <a:pt x="1239" y="7945"/>
                    <a:pt x="1523" y="7519"/>
                    <a:pt x="1959" y="7339"/>
                  </a:cubicBezTo>
                  <a:cubicBezTo>
                    <a:pt x="2104" y="7279"/>
                    <a:pt x="2255" y="7250"/>
                    <a:pt x="2405" y="7250"/>
                  </a:cubicBezTo>
                  <a:close/>
                  <a:moveTo>
                    <a:pt x="7349" y="1"/>
                  </a:moveTo>
                  <a:cubicBezTo>
                    <a:pt x="6883" y="1"/>
                    <a:pt x="6424" y="171"/>
                    <a:pt x="6064" y="497"/>
                  </a:cubicBezTo>
                  <a:cubicBezTo>
                    <a:pt x="5716" y="419"/>
                    <a:pt x="5366" y="381"/>
                    <a:pt x="5020" y="381"/>
                  </a:cubicBezTo>
                  <a:cubicBezTo>
                    <a:pt x="3474" y="381"/>
                    <a:pt x="1997" y="1138"/>
                    <a:pt x="1102" y="2451"/>
                  </a:cubicBezTo>
                  <a:cubicBezTo>
                    <a:pt x="5" y="4060"/>
                    <a:pt x="1" y="6175"/>
                    <a:pt x="1093" y="7786"/>
                  </a:cubicBezTo>
                  <a:cubicBezTo>
                    <a:pt x="798" y="8399"/>
                    <a:pt x="966" y="9132"/>
                    <a:pt x="1497" y="9553"/>
                  </a:cubicBezTo>
                  <a:cubicBezTo>
                    <a:pt x="1762" y="9764"/>
                    <a:pt x="2082" y="9870"/>
                    <a:pt x="2402" y="9870"/>
                  </a:cubicBezTo>
                  <a:cubicBezTo>
                    <a:pt x="2723" y="9870"/>
                    <a:pt x="3045" y="9763"/>
                    <a:pt x="3310" y="9551"/>
                  </a:cubicBezTo>
                  <a:cubicBezTo>
                    <a:pt x="3864" y="9765"/>
                    <a:pt x="4443" y="9870"/>
                    <a:pt x="5019" y="9870"/>
                  </a:cubicBezTo>
                  <a:cubicBezTo>
                    <a:pt x="6033" y="9870"/>
                    <a:pt x="7035" y="9545"/>
                    <a:pt x="7870" y="8919"/>
                  </a:cubicBezTo>
                  <a:lnTo>
                    <a:pt x="8666" y="9714"/>
                  </a:lnTo>
                  <a:lnTo>
                    <a:pt x="8648" y="9732"/>
                  </a:lnTo>
                  <a:cubicBezTo>
                    <a:pt x="8479" y="9901"/>
                    <a:pt x="8479" y="10175"/>
                    <a:pt x="8648" y="10344"/>
                  </a:cubicBezTo>
                  <a:lnTo>
                    <a:pt x="10788" y="12484"/>
                  </a:lnTo>
                  <a:cubicBezTo>
                    <a:pt x="10873" y="12569"/>
                    <a:pt x="10983" y="12611"/>
                    <a:pt x="11094" y="12611"/>
                  </a:cubicBezTo>
                  <a:cubicBezTo>
                    <a:pt x="11205" y="12611"/>
                    <a:pt x="11316" y="12569"/>
                    <a:pt x="11401" y="12484"/>
                  </a:cubicBezTo>
                  <a:lnTo>
                    <a:pt x="12379" y="11505"/>
                  </a:lnTo>
                  <a:cubicBezTo>
                    <a:pt x="12549" y="11336"/>
                    <a:pt x="12549" y="11060"/>
                    <a:pt x="12379" y="10893"/>
                  </a:cubicBezTo>
                  <a:lnTo>
                    <a:pt x="12381" y="10893"/>
                  </a:lnTo>
                  <a:lnTo>
                    <a:pt x="12129" y="10641"/>
                  </a:lnTo>
                  <a:cubicBezTo>
                    <a:pt x="12098" y="10610"/>
                    <a:pt x="12063" y="10597"/>
                    <a:pt x="12029" y="10597"/>
                  </a:cubicBezTo>
                  <a:cubicBezTo>
                    <a:pt x="11918" y="10597"/>
                    <a:pt x="11821" y="10741"/>
                    <a:pt x="11925" y="10845"/>
                  </a:cubicBezTo>
                  <a:lnTo>
                    <a:pt x="12177" y="11097"/>
                  </a:lnTo>
                  <a:cubicBezTo>
                    <a:pt x="12233" y="11153"/>
                    <a:pt x="12233" y="11245"/>
                    <a:pt x="12177" y="11301"/>
                  </a:cubicBezTo>
                  <a:lnTo>
                    <a:pt x="11196" y="12279"/>
                  </a:lnTo>
                  <a:cubicBezTo>
                    <a:pt x="11168" y="12308"/>
                    <a:pt x="11132" y="12323"/>
                    <a:pt x="11095" y="12323"/>
                  </a:cubicBezTo>
                  <a:cubicBezTo>
                    <a:pt x="11058" y="12323"/>
                    <a:pt x="11021" y="12308"/>
                    <a:pt x="10992" y="12279"/>
                  </a:cubicBezTo>
                  <a:lnTo>
                    <a:pt x="8853" y="10140"/>
                  </a:lnTo>
                  <a:cubicBezTo>
                    <a:pt x="8797" y="10084"/>
                    <a:pt x="8797" y="9992"/>
                    <a:pt x="8853" y="9936"/>
                  </a:cubicBezTo>
                  <a:lnTo>
                    <a:pt x="8973" y="9818"/>
                  </a:lnTo>
                  <a:cubicBezTo>
                    <a:pt x="9029" y="9760"/>
                    <a:pt x="9029" y="9669"/>
                    <a:pt x="8973" y="9613"/>
                  </a:cubicBezTo>
                  <a:lnTo>
                    <a:pt x="8098" y="8738"/>
                  </a:lnTo>
                  <a:cubicBezTo>
                    <a:pt x="8195" y="8657"/>
                    <a:pt x="8287" y="8571"/>
                    <a:pt x="8378" y="8480"/>
                  </a:cubicBezTo>
                  <a:cubicBezTo>
                    <a:pt x="8468" y="8390"/>
                    <a:pt x="8552" y="8297"/>
                    <a:pt x="8633" y="8203"/>
                  </a:cubicBezTo>
                  <a:lnTo>
                    <a:pt x="9405" y="8975"/>
                  </a:lnTo>
                  <a:lnTo>
                    <a:pt x="9343" y="9039"/>
                  </a:lnTo>
                  <a:cubicBezTo>
                    <a:pt x="9233" y="9143"/>
                    <a:pt x="9331" y="9292"/>
                    <a:pt x="9444" y="9292"/>
                  </a:cubicBezTo>
                  <a:cubicBezTo>
                    <a:pt x="9479" y="9292"/>
                    <a:pt x="9515" y="9277"/>
                    <a:pt x="9547" y="9244"/>
                  </a:cubicBezTo>
                  <a:lnTo>
                    <a:pt x="9833" y="8958"/>
                  </a:lnTo>
                  <a:cubicBezTo>
                    <a:pt x="9861" y="8930"/>
                    <a:pt x="9898" y="8916"/>
                    <a:pt x="9934" y="8916"/>
                  </a:cubicBezTo>
                  <a:cubicBezTo>
                    <a:pt x="9971" y="8916"/>
                    <a:pt x="10008" y="8930"/>
                    <a:pt x="10037" y="8958"/>
                  </a:cubicBezTo>
                  <a:lnTo>
                    <a:pt x="11351" y="10271"/>
                  </a:lnTo>
                  <a:cubicBezTo>
                    <a:pt x="11383" y="10303"/>
                    <a:pt x="11418" y="10317"/>
                    <a:pt x="11452" y="10317"/>
                  </a:cubicBezTo>
                  <a:cubicBezTo>
                    <a:pt x="11563" y="10317"/>
                    <a:pt x="11659" y="10171"/>
                    <a:pt x="11555" y="10067"/>
                  </a:cubicBezTo>
                  <a:lnTo>
                    <a:pt x="10242" y="8753"/>
                  </a:lnTo>
                  <a:cubicBezTo>
                    <a:pt x="10157" y="8668"/>
                    <a:pt x="10045" y="8626"/>
                    <a:pt x="9934" y="8626"/>
                  </a:cubicBezTo>
                  <a:cubicBezTo>
                    <a:pt x="9823" y="8626"/>
                    <a:pt x="9713" y="8668"/>
                    <a:pt x="9629" y="8753"/>
                  </a:cubicBezTo>
                  <a:lnTo>
                    <a:pt x="9610" y="8770"/>
                  </a:lnTo>
                  <a:lnTo>
                    <a:pt x="8816" y="7977"/>
                  </a:lnTo>
                  <a:cubicBezTo>
                    <a:pt x="9324" y="7304"/>
                    <a:pt x="9642" y="6506"/>
                    <a:pt x="9734" y="5670"/>
                  </a:cubicBezTo>
                  <a:cubicBezTo>
                    <a:pt x="9855" y="4629"/>
                    <a:pt x="9627" y="3578"/>
                    <a:pt x="9087" y="2679"/>
                  </a:cubicBezTo>
                  <a:cubicBezTo>
                    <a:pt x="9180" y="2475"/>
                    <a:pt x="9233" y="2256"/>
                    <a:pt x="9246" y="2034"/>
                  </a:cubicBezTo>
                  <a:cubicBezTo>
                    <a:pt x="9300" y="1258"/>
                    <a:pt x="8874" y="529"/>
                    <a:pt x="8175" y="189"/>
                  </a:cubicBezTo>
                  <a:cubicBezTo>
                    <a:pt x="7912" y="62"/>
                    <a:pt x="7629" y="1"/>
                    <a:pt x="7349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4"/>
            <p:cNvSpPr/>
            <p:nvPr/>
          </p:nvSpPr>
          <p:spPr>
            <a:xfrm>
              <a:off x="2771500" y="2258775"/>
              <a:ext cx="55875" cy="43500"/>
            </a:xfrm>
            <a:custGeom>
              <a:rect b="b" l="l" r="r" t="t"/>
              <a:pathLst>
                <a:path extrusionOk="0" h="1740" w="2235">
                  <a:moveTo>
                    <a:pt x="2030" y="0"/>
                  </a:moveTo>
                  <a:cubicBezTo>
                    <a:pt x="1997" y="0"/>
                    <a:pt x="1962" y="13"/>
                    <a:pt x="1931" y="43"/>
                  </a:cubicBezTo>
                  <a:lnTo>
                    <a:pt x="583" y="1391"/>
                  </a:lnTo>
                  <a:lnTo>
                    <a:pt x="305" y="1111"/>
                  </a:lnTo>
                  <a:cubicBezTo>
                    <a:pt x="274" y="1082"/>
                    <a:pt x="239" y="1069"/>
                    <a:pt x="206" y="1069"/>
                  </a:cubicBezTo>
                  <a:cubicBezTo>
                    <a:pt x="95" y="1069"/>
                    <a:pt x="1" y="1211"/>
                    <a:pt x="99" y="1315"/>
                  </a:cubicBezTo>
                  <a:lnTo>
                    <a:pt x="481" y="1696"/>
                  </a:lnTo>
                  <a:cubicBezTo>
                    <a:pt x="507" y="1724"/>
                    <a:pt x="544" y="1739"/>
                    <a:pt x="583" y="1739"/>
                  </a:cubicBezTo>
                  <a:cubicBezTo>
                    <a:pt x="621" y="1739"/>
                    <a:pt x="658" y="1724"/>
                    <a:pt x="686" y="1698"/>
                  </a:cubicBezTo>
                  <a:lnTo>
                    <a:pt x="2137" y="247"/>
                  </a:lnTo>
                  <a:cubicBezTo>
                    <a:pt x="2235" y="141"/>
                    <a:pt x="214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4"/>
            <p:cNvSpPr/>
            <p:nvPr/>
          </p:nvSpPr>
          <p:spPr>
            <a:xfrm>
              <a:off x="2874000" y="2195475"/>
              <a:ext cx="37650" cy="42775"/>
            </a:xfrm>
            <a:custGeom>
              <a:rect b="b" l="l" r="r" t="t"/>
              <a:pathLst>
                <a:path extrusionOk="0" h="1711" w="1506">
                  <a:moveTo>
                    <a:pt x="839" y="289"/>
                  </a:moveTo>
                  <a:cubicBezTo>
                    <a:pt x="920" y="289"/>
                    <a:pt x="1002" y="319"/>
                    <a:pt x="1069" y="386"/>
                  </a:cubicBezTo>
                  <a:cubicBezTo>
                    <a:pt x="1275" y="592"/>
                    <a:pt x="1129" y="945"/>
                    <a:pt x="836" y="945"/>
                  </a:cubicBezTo>
                  <a:cubicBezTo>
                    <a:pt x="656" y="943"/>
                    <a:pt x="510" y="796"/>
                    <a:pt x="510" y="616"/>
                  </a:cubicBezTo>
                  <a:cubicBezTo>
                    <a:pt x="510" y="420"/>
                    <a:pt x="671" y="289"/>
                    <a:pt x="839" y="289"/>
                  </a:cubicBezTo>
                  <a:close/>
                  <a:moveTo>
                    <a:pt x="836" y="1"/>
                  </a:moveTo>
                  <a:cubicBezTo>
                    <a:pt x="262" y="1"/>
                    <a:pt x="0" y="719"/>
                    <a:pt x="441" y="1089"/>
                  </a:cubicBezTo>
                  <a:cubicBezTo>
                    <a:pt x="301" y="1205"/>
                    <a:pt x="222" y="1377"/>
                    <a:pt x="222" y="1560"/>
                  </a:cubicBezTo>
                  <a:cubicBezTo>
                    <a:pt x="217" y="1641"/>
                    <a:pt x="284" y="1710"/>
                    <a:pt x="366" y="1710"/>
                  </a:cubicBezTo>
                  <a:cubicBezTo>
                    <a:pt x="447" y="1710"/>
                    <a:pt x="514" y="1641"/>
                    <a:pt x="510" y="1560"/>
                  </a:cubicBezTo>
                  <a:cubicBezTo>
                    <a:pt x="510" y="1379"/>
                    <a:pt x="656" y="1233"/>
                    <a:pt x="836" y="1233"/>
                  </a:cubicBezTo>
                  <a:cubicBezTo>
                    <a:pt x="1017" y="1233"/>
                    <a:pt x="1163" y="1379"/>
                    <a:pt x="1163" y="1560"/>
                  </a:cubicBezTo>
                  <a:cubicBezTo>
                    <a:pt x="1163" y="1639"/>
                    <a:pt x="1228" y="1704"/>
                    <a:pt x="1310" y="1704"/>
                  </a:cubicBezTo>
                  <a:cubicBezTo>
                    <a:pt x="1389" y="1704"/>
                    <a:pt x="1454" y="1639"/>
                    <a:pt x="1454" y="1560"/>
                  </a:cubicBezTo>
                  <a:cubicBezTo>
                    <a:pt x="1454" y="1377"/>
                    <a:pt x="1372" y="1205"/>
                    <a:pt x="1232" y="1089"/>
                  </a:cubicBezTo>
                  <a:cubicBezTo>
                    <a:pt x="1432" y="921"/>
                    <a:pt x="1505" y="648"/>
                    <a:pt x="1415" y="405"/>
                  </a:cubicBezTo>
                  <a:cubicBezTo>
                    <a:pt x="1327" y="162"/>
                    <a:pt x="1097" y="1"/>
                    <a:pt x="83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2797025" y="2176900"/>
              <a:ext cx="20075" cy="27650"/>
            </a:xfrm>
            <a:custGeom>
              <a:rect b="b" l="l" r="r" t="t"/>
              <a:pathLst>
                <a:path extrusionOk="0" h="1106" w="803">
                  <a:moveTo>
                    <a:pt x="473" y="288"/>
                  </a:moveTo>
                  <a:cubicBezTo>
                    <a:pt x="495" y="288"/>
                    <a:pt x="514" y="305"/>
                    <a:pt x="514" y="329"/>
                  </a:cubicBezTo>
                  <a:lnTo>
                    <a:pt x="514" y="776"/>
                  </a:lnTo>
                  <a:cubicBezTo>
                    <a:pt x="514" y="798"/>
                    <a:pt x="495" y="817"/>
                    <a:pt x="473" y="817"/>
                  </a:cubicBezTo>
                  <a:lnTo>
                    <a:pt x="329" y="817"/>
                  </a:lnTo>
                  <a:cubicBezTo>
                    <a:pt x="305" y="817"/>
                    <a:pt x="288" y="798"/>
                    <a:pt x="288" y="776"/>
                  </a:cubicBezTo>
                  <a:lnTo>
                    <a:pt x="288" y="329"/>
                  </a:lnTo>
                  <a:cubicBezTo>
                    <a:pt x="288" y="305"/>
                    <a:pt x="305" y="288"/>
                    <a:pt x="329" y="288"/>
                  </a:cubicBezTo>
                  <a:close/>
                  <a:moveTo>
                    <a:pt x="329" y="0"/>
                  </a:moveTo>
                  <a:cubicBezTo>
                    <a:pt x="146" y="0"/>
                    <a:pt x="0" y="146"/>
                    <a:pt x="0" y="329"/>
                  </a:cubicBezTo>
                  <a:lnTo>
                    <a:pt x="0" y="776"/>
                  </a:lnTo>
                  <a:cubicBezTo>
                    <a:pt x="0" y="957"/>
                    <a:pt x="146" y="1105"/>
                    <a:pt x="329" y="1105"/>
                  </a:cubicBezTo>
                  <a:lnTo>
                    <a:pt x="473" y="1105"/>
                  </a:lnTo>
                  <a:cubicBezTo>
                    <a:pt x="656" y="1105"/>
                    <a:pt x="802" y="957"/>
                    <a:pt x="802" y="776"/>
                  </a:cubicBezTo>
                  <a:lnTo>
                    <a:pt x="802" y="329"/>
                  </a:lnTo>
                  <a:cubicBezTo>
                    <a:pt x="802" y="146"/>
                    <a:pt x="656" y="0"/>
                    <a:pt x="473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2820925" y="2176875"/>
              <a:ext cx="11150" cy="27675"/>
            </a:xfrm>
            <a:custGeom>
              <a:rect b="b" l="l" r="r" t="t"/>
              <a:pathLst>
                <a:path extrusionOk="0" h="1107" w="446">
                  <a:moveTo>
                    <a:pt x="146" y="1"/>
                  </a:moveTo>
                  <a:cubicBezTo>
                    <a:pt x="66" y="1"/>
                    <a:pt x="1" y="66"/>
                    <a:pt x="1" y="145"/>
                  </a:cubicBezTo>
                  <a:cubicBezTo>
                    <a:pt x="1" y="224"/>
                    <a:pt x="66" y="289"/>
                    <a:pt x="146" y="289"/>
                  </a:cubicBezTo>
                  <a:cubicBezTo>
                    <a:pt x="148" y="289"/>
                    <a:pt x="151" y="289"/>
                    <a:pt x="154" y="289"/>
                  </a:cubicBezTo>
                  <a:lnTo>
                    <a:pt x="156" y="289"/>
                  </a:lnTo>
                  <a:lnTo>
                    <a:pt x="156" y="962"/>
                  </a:lnTo>
                  <a:cubicBezTo>
                    <a:pt x="156" y="1042"/>
                    <a:pt x="220" y="1106"/>
                    <a:pt x="302" y="1106"/>
                  </a:cubicBezTo>
                  <a:cubicBezTo>
                    <a:pt x="379" y="1106"/>
                    <a:pt x="444" y="1042"/>
                    <a:pt x="446" y="962"/>
                  </a:cubicBezTo>
                  <a:lnTo>
                    <a:pt x="446" y="145"/>
                  </a:lnTo>
                  <a:cubicBezTo>
                    <a:pt x="446" y="66"/>
                    <a:pt x="381" y="1"/>
                    <a:pt x="302" y="1"/>
                  </a:cubicBezTo>
                  <a:lnTo>
                    <a:pt x="154" y="1"/>
                  </a:lnTo>
                  <a:cubicBezTo>
                    <a:pt x="151" y="1"/>
                    <a:pt x="148" y="1"/>
                    <a:pt x="14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75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1515" name="Google Shape;1515;p75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1516" name="Google Shape;1516;p75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No te olvides que podes encontrarnos en nuestro canal de </a:t>
            </a:r>
            <a:r>
              <a:rPr b="1" lang="en-GB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-GB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1517" name="Google Shape;1517;p75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8" name="Google Shape;1518;p75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19" name="Google Shape;1519;p7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75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32" name="Google Shape;1532;p75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5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5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75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75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537" name="Google Shape;1537;p7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75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