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Thin"/>
      <p:bold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Thin-bold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RalewayThin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252665c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252665c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72bf947b1e_3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72bf947b1e_3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2bf947b1e_3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2bf947b1e_3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72bf947b1e_3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72bf947b1e_3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72bf947b1e_3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72bf947b1e_3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72bf947b1e_3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72bf947b1e_3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72bf947b1e_3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72bf947b1e_3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72bf947b1e_3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72bf947b1e_3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72bf947b1e_3_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72bf947b1e_3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73252665c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73252665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72bf947b1e_3_2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72bf947b1e_3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2bf947b1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2bf947b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72bf947b1e_3_2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72bf947b1e_3_2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72bf947b1e_3_2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72bf947b1e_3_2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2bf947b1e_3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2bf947b1e_3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72bf947b1e_3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72bf947b1e_3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72bf947b1e_3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72bf947b1e_3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72bf947b1e_3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72bf947b1e_3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72bf947b1e_3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72bf947b1e_3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72bf947b1e_3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72bf947b1e_3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72bf947b1e_3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72bf947b1e_3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158" name="Google Shape;15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4" name="Google Shape;164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94" name="Google Shape;294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Nati Guida</a:t>
            </a:r>
            <a:endParaRPr sz="1800"/>
          </a:p>
        </p:txBody>
      </p:sp>
      <p:cxnSp>
        <p:nvCxnSpPr>
          <p:cNvPr id="421" name="Google Shape;421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36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51" name="Google Shape;1151;p3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36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57" name="Google Shape;1157;p36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158" name="Google Shape;1158;p3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36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#parrafo1,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#parrafo2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4" name="Google Shape;1164;p3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Ahora vamos a hacer lo mismo, pero sin utilizar el selector de etiqueta. Arrancamos con selectores de ID.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5" name="Google Shape;1165;p3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3" name="Google Shape;1173;p36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174" name="Google Shape;1174;p36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36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0" name="Google Shape;1180;p36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81" name="Google Shape;1181;p36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82" name="Google Shape;1182;p36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37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92" name="Google Shape;1192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37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98" name="Google Shape;1198;p37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199" name="Google Shape;1199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37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#parrafo1,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#parrafo2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.parrafo 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5" name="Google Shape;1205;p3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siguiente paso es utilizar un selector de clase para cubrir algunos casos más.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6" name="Google Shape;1206;p3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4" name="Google Shape;1214;p37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215" name="Google Shape;1215;p37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37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1" name="Google Shape;1221;p37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23" name="Google Shape;1223;p37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224" name="Google Shape;1224;p37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25" name="Google Shape;1225;p37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226" name="Google Shape;1226;p37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27" name="Google Shape;1227;p37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oogle Shape;1232;p38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33" name="Google Shape;1233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38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39" name="Google Shape;1239;p38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240" name="Google Shape;1240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38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#parrafo1,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#parrafo2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.parrafo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.parrafo + 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6" name="Google Shape;1246;p3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Por último, vamos a utilizar un selector adyacente para cubrir los casos restantes.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7" name="Google Shape;1247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38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256" name="Google Shape;1256;p38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1" name="Google Shape;1261;p38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2" name="Google Shape;1262;p38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3" name="Google Shape;1263;p38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4" name="Google Shape;1264;p38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265" name="Google Shape;1265;p38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6" name="Google Shape;1266;p38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7" name="Google Shape;1267;p38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8" name="Google Shape;1268;p38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9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74" name="Google Shape;1274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39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80" name="Google Shape;1280;p39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281" name="Google Shape;1281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6" name="Google Shape;1286;p39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.contenedor &gt; 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7" name="Google Shape;1287;p3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Otra forma de hacer este desafío es usando un selector de hijos.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8" name="Google Shape;1288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6" name="Google Shape;1296;p39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297" name="Google Shape;1297;p39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2" name="Google Shape;1302;p39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3" name="Google Shape;1303;p39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04" name="Google Shape;1304;p39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05" name="Google Shape;1305;p39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06" name="Google Shape;1306;p39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07" name="Google Shape;1307;p39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08" name="Google Shape;1308;p39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09" name="Google Shape;1309;p39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315" name="Google Shape;1315;p4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0" name="Google Shape;1320;p4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21" name="Google Shape;1321;p40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322" name="Google Shape;1322;p4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Y por último, un selector de hermanos.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28" name="Google Shape;1328;p40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.contenedor &gt; 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~ 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9" name="Google Shape;1329;p4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7" name="Google Shape;1337;p40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338" name="Google Shape;1338;p40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40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4" name="Google Shape;1344;p40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45" name="Google Shape;1345;p40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46" name="Google Shape;1346;p40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47" name="Google Shape;1347;p40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48" name="Google Shape;1348;p40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49" name="Google Shape;1349;p40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50" name="Google Shape;1350;p40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1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1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RESPONSIVE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57" name="Google Shape;1357;p41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8" name="Google Shape;1358;p41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59" name="Google Shape;1359;p4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72" name="Google Shape;1372;p4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7" name="Google Shape;1497;p41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Google Shape;1498;p41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99" name="Google Shape;1499;p4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41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1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1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1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1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1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2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RESPONSIVE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513" name="Google Shape;1513;p42"/>
          <p:cNvCxnSpPr/>
          <p:nvPr/>
        </p:nvCxnSpPr>
        <p:spPr>
          <a:xfrm>
            <a:off x="3559550" y="2236547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42"/>
          <p:cNvCxnSpPr/>
          <p:nvPr/>
        </p:nvCxnSpPr>
        <p:spPr>
          <a:xfrm>
            <a:off x="7565350" y="2241714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42"/>
          <p:cNvCxnSpPr/>
          <p:nvPr/>
        </p:nvCxnSpPr>
        <p:spPr>
          <a:xfrm>
            <a:off x="5562450" y="3447468"/>
            <a:ext cx="0" cy="536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p42"/>
          <p:cNvCxnSpPr/>
          <p:nvPr/>
        </p:nvCxnSpPr>
        <p:spPr>
          <a:xfrm rot="10800000">
            <a:off x="5894251" y="3132328"/>
            <a:ext cx="1358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42"/>
          <p:cNvCxnSpPr/>
          <p:nvPr/>
        </p:nvCxnSpPr>
        <p:spPr>
          <a:xfrm rot="10800000">
            <a:off x="3880530" y="3132328"/>
            <a:ext cx="1358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42"/>
          <p:cNvCxnSpPr/>
          <p:nvPr/>
        </p:nvCxnSpPr>
        <p:spPr>
          <a:xfrm rot="10800000">
            <a:off x="1885050" y="3132328"/>
            <a:ext cx="1358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42"/>
          <p:cNvCxnSpPr/>
          <p:nvPr/>
        </p:nvCxnSpPr>
        <p:spPr>
          <a:xfrm>
            <a:off x="1540150" y="3447468"/>
            <a:ext cx="0" cy="536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42"/>
          <p:cNvSpPr/>
          <p:nvPr/>
        </p:nvSpPr>
        <p:spPr>
          <a:xfrm>
            <a:off x="1180225" y="2789253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2"/>
          <p:cNvSpPr txBox="1"/>
          <p:nvPr>
            <p:ph idx="4294967295" type="ctrTitle"/>
          </p:nvPr>
        </p:nvSpPr>
        <p:spPr>
          <a:xfrm>
            <a:off x="1533004" y="3671398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CELULARES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2" name="Google Shape;1522;p42"/>
          <p:cNvSpPr txBox="1"/>
          <p:nvPr>
            <p:ph idx="4294967295" type="subTitle"/>
          </p:nvPr>
        </p:nvSpPr>
        <p:spPr>
          <a:xfrm>
            <a:off x="1533004" y="3984186"/>
            <a:ext cx="21915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320px - 480px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23" name="Google Shape;1523;p42"/>
          <p:cNvSpPr txBox="1"/>
          <p:nvPr>
            <p:ph idx="4294967295" type="ctrTitle"/>
          </p:nvPr>
        </p:nvSpPr>
        <p:spPr>
          <a:xfrm>
            <a:off x="1097775" y="2821621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 Thin"/>
                <a:ea typeface="Raleway Thin"/>
                <a:cs typeface="Raleway Thin"/>
                <a:sym typeface="Raleway Thin"/>
              </a:rPr>
              <a:t>01</a:t>
            </a:r>
            <a:endParaRPr sz="3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24" name="Google Shape;1524;p42"/>
          <p:cNvSpPr/>
          <p:nvPr/>
        </p:nvSpPr>
        <p:spPr>
          <a:xfrm>
            <a:off x="3183133" y="2789253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2"/>
          <p:cNvSpPr txBox="1"/>
          <p:nvPr>
            <p:ph idx="4294967295" type="ctrTitle"/>
          </p:nvPr>
        </p:nvSpPr>
        <p:spPr>
          <a:xfrm>
            <a:off x="3100688" y="2821621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 Thin"/>
                <a:ea typeface="Raleway Thin"/>
                <a:cs typeface="Raleway Thin"/>
                <a:sym typeface="Raleway Thin"/>
              </a:rPr>
              <a:t>02</a:t>
            </a:r>
            <a:endParaRPr sz="3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26" name="Google Shape;1526;p42"/>
          <p:cNvSpPr/>
          <p:nvPr/>
        </p:nvSpPr>
        <p:spPr>
          <a:xfrm>
            <a:off x="5186042" y="2789253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2"/>
          <p:cNvSpPr txBox="1"/>
          <p:nvPr>
            <p:ph idx="4294967295" type="ctrTitle"/>
          </p:nvPr>
        </p:nvSpPr>
        <p:spPr>
          <a:xfrm>
            <a:off x="5103600" y="2821621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 Thin"/>
                <a:ea typeface="Raleway Thin"/>
                <a:cs typeface="Raleway Thin"/>
                <a:sym typeface="Raleway Thin"/>
              </a:rPr>
              <a:t>03</a:t>
            </a:r>
            <a:endParaRPr sz="3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28" name="Google Shape;1528;p42"/>
          <p:cNvSpPr/>
          <p:nvPr/>
        </p:nvSpPr>
        <p:spPr>
          <a:xfrm>
            <a:off x="7188950" y="2789253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2"/>
          <p:cNvSpPr txBox="1"/>
          <p:nvPr>
            <p:ph idx="4294967295" type="ctrTitle"/>
          </p:nvPr>
        </p:nvSpPr>
        <p:spPr>
          <a:xfrm>
            <a:off x="7106500" y="2821621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 Thin"/>
                <a:ea typeface="Raleway Thin"/>
                <a:cs typeface="Raleway Thin"/>
                <a:sym typeface="Raleway Thin"/>
              </a:rPr>
              <a:t>04</a:t>
            </a:r>
            <a:endParaRPr sz="30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30" name="Google Shape;1530;p42"/>
          <p:cNvSpPr txBox="1"/>
          <p:nvPr>
            <p:ph idx="4294967295" type="ctrTitle"/>
          </p:nvPr>
        </p:nvSpPr>
        <p:spPr>
          <a:xfrm>
            <a:off x="5562450" y="3671398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NOTEBOOKS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1" name="Google Shape;1531;p42"/>
          <p:cNvSpPr txBox="1"/>
          <p:nvPr>
            <p:ph idx="4294967295" type="subTitle"/>
          </p:nvPr>
        </p:nvSpPr>
        <p:spPr>
          <a:xfrm>
            <a:off x="5562450" y="3984186"/>
            <a:ext cx="21915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1024px - 1200px</a:t>
            </a:r>
            <a:endParaRPr sz="1400"/>
          </a:p>
        </p:txBody>
      </p:sp>
      <p:sp>
        <p:nvSpPr>
          <p:cNvPr id="1532" name="Google Shape;1532;p42"/>
          <p:cNvSpPr txBox="1"/>
          <p:nvPr>
            <p:ph idx="4294967295" type="ctrTitle"/>
          </p:nvPr>
        </p:nvSpPr>
        <p:spPr>
          <a:xfrm>
            <a:off x="1646986" y="2081645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TABLETAS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3" name="Google Shape;1533;p42"/>
          <p:cNvSpPr txBox="1"/>
          <p:nvPr>
            <p:ph idx="4294967295" type="subTitle"/>
          </p:nvPr>
        </p:nvSpPr>
        <p:spPr>
          <a:xfrm>
            <a:off x="1270186" y="1419309"/>
            <a:ext cx="22833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480px - 1024px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34" name="Google Shape;1534;p42"/>
          <p:cNvSpPr txBox="1"/>
          <p:nvPr>
            <p:ph idx="4294967295" type="ctrTitle"/>
          </p:nvPr>
        </p:nvSpPr>
        <p:spPr>
          <a:xfrm>
            <a:off x="5658861" y="2081645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PANTALLA GRANDE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5" name="Google Shape;1535;p42"/>
          <p:cNvSpPr txBox="1"/>
          <p:nvPr>
            <p:ph idx="4294967295" type="subTitle"/>
          </p:nvPr>
        </p:nvSpPr>
        <p:spPr>
          <a:xfrm>
            <a:off x="5282061" y="1419309"/>
            <a:ext cx="22833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1200px &lt;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4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41" name="Google Shape;1541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4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@media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max-width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10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1024px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// estilos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7" name="Google Shape;1547;p4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MEDIA-QUERY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 esta estructura podemos definir estilos en cada breackpoint.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8" name="Google Shape;1548;p4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4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61" name="Google Shape;1561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4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@media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min-width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10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1024px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// estilos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7" name="Google Shape;1567;p4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FIRST-MOBILE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 esta estructura podemos definir estilos en cada breackpoint.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8" name="Google Shape;1568;p4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4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4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4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82" name="Google Shape;1582;p4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3" name="Google Shape;1583;p4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84" name="Google Shape;1584;p4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4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97" name="Google Shape;1597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4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3" name="Google Shape;1723;p4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724" name="Google Shape;1724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7" name="Google Shape;1727;p4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 y responsive</a:t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7" name="Google Shape;1737;p4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38" name="Google Shape;1738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3" name="Google Shape;1743;p4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:root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--main-color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#ff0000;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.uno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var(--main-color);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4" name="Google Shape;1744;p4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Sirven para guardar datos. Estos datos pueden ser  reutilizados en nuestro CSS. Es muy común definir los colores en variables.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5" name="Google Shape;1745;p4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4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4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4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4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4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7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58" name="Google Shape;1758;p47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759" name="Google Shape;1759;p47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760" name="Google Shape;1760;p47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1" name="Google Shape;1761;p47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762" name="Google Shape;1762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4" name="Google Shape;1774;p47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775" name="Google Shape;1775;p47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8" name="Google Shape;1778;p47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9" name="Google Shape;1779;p47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780" name="Google Shape;1780;p4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3" name="Google Shape;1783;p47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726" name="Google Shape;726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 avanzados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728" name="Google Shape;728;p29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cxnSp>
        <p:nvCxnSpPr>
          <p:cNvPr id="729" name="Google Shape;729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EVENTOS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9" name="Google Shape;73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2" name="Google Shape;7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9" name="Google Shape;879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893" name="Google Shape;893;p3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:hover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estilos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3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:HOVER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evento hover se activa al colocar el mouse por encima del elemento.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0" name="Google Shape;900;p3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3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13" name="Google Shape;913;p3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3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:focus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estilos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9" name="Google Shape;919;p3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:FOCUS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evento focus se muestra cuando un elemento obtiene foco.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0" name="Google Shape;920;p3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33" name="Google Shape;933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:active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estilos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9" name="Google Shape;939;p3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:ACTIVE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evento active se muestra cuando un elemento pasa a estado activo.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AVANZADOS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54" name="Google Shape;954;p3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3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56" name="Google Shape;956;p3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3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69" name="Google Shape;969;p3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4" name="Google Shape;1094;p3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3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96" name="Google Shape;1096;p3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3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10" name="Google Shape;1110;p3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3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"parrafo1"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"parrafo2"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"contenedor"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"parrafo"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"parrafo"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t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exto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16" name="Google Shape;1116;p35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117" name="Google Shape;1117;p3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35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green;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3" name="Google Shape;1123;p3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Para repasar, vamos a arrancar aplicando estilos a todos los párrafos.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24" name="Google Shape;1124;p3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35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133" name="Google Shape;1133;p35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35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9" name="Google Shape;1139;p35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0" name="Google Shape;1140;p35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1" name="Google Shape;1141;p35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42" name="Google Shape;1142;p35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3" name="Google Shape;1143;p35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4" name="Google Shape;1144;p35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5" name="Google Shape;1145;p35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