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IBM Plex Sans"/>
      <p:regular r:id="rId30"/>
      <p:bold r:id="rId31"/>
      <p:italic r:id="rId32"/>
      <p:boldItalic r:id="rId33"/>
    </p:embeddedFont>
    <p:embeddedFont>
      <p:font typeface="Raleway"/>
      <p:regular r:id="rId34"/>
      <p:bold r:id="rId35"/>
      <p:italic r:id="rId36"/>
      <p:boldItalic r:id="rId37"/>
    </p:embeddedFont>
    <p:embeddedFont>
      <p:font typeface="IBM Plex Sans Light"/>
      <p:regular r:id="rId38"/>
      <p:bold r:id="rId39"/>
      <p:italic r:id="rId40"/>
      <p:boldItalic r:id="rId41"/>
    </p:embeddedFont>
    <p:embeddedFont>
      <p:font typeface="Poppins"/>
      <p:regular r:id="rId42"/>
      <p:bold r:id="rId43"/>
      <p:italic r:id="rId44"/>
      <p:boldItalic r:id="rId45"/>
    </p:embeddedFont>
    <p:embeddedFont>
      <p:font typeface="Raleway Thin"/>
      <p:bold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Fira Sans"/>
      <p:regular r:id="rId52"/>
      <p:bold r:id="rId53"/>
      <p:italic r:id="rId54"/>
      <p:boldItalic r:id="rId55"/>
    </p:embeddedFont>
    <p:embeddedFont>
      <p:font typeface="Roboto Mono"/>
      <p:regular r:id="rId56"/>
      <p:bold r:id="rId57"/>
      <p:italic r:id="rId58"/>
      <p:boldItalic r:id="rId59"/>
    </p:embeddedFont>
    <p:embeddedFont>
      <p:font typeface="Homemade Apple"/>
      <p:regular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Light-italic.fntdata"/><Relationship Id="rId42" Type="http://schemas.openxmlformats.org/officeDocument/2006/relationships/font" Target="fonts/Poppins-regular.fntdata"/><Relationship Id="rId41" Type="http://schemas.openxmlformats.org/officeDocument/2006/relationships/font" Target="fonts/IBMPlexSansLight-boldItalic.fntdata"/><Relationship Id="rId44" Type="http://schemas.openxmlformats.org/officeDocument/2006/relationships/font" Target="fonts/Poppins-italic.fntdata"/><Relationship Id="rId43" Type="http://schemas.openxmlformats.org/officeDocument/2006/relationships/font" Target="fonts/Poppins-bold.fntdata"/><Relationship Id="rId46" Type="http://schemas.openxmlformats.org/officeDocument/2006/relationships/font" Target="fonts/RalewayThin-bold.fntdata"/><Relationship Id="rId45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RalewayThin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Sans-bold.fntdata"/><Relationship Id="rId30" Type="http://schemas.openxmlformats.org/officeDocument/2006/relationships/font" Target="fonts/IBMPlexSans-regular.fntdata"/><Relationship Id="rId33" Type="http://schemas.openxmlformats.org/officeDocument/2006/relationships/font" Target="fonts/IBMPlexSans-boldItalic.fntdata"/><Relationship Id="rId32" Type="http://schemas.openxmlformats.org/officeDocument/2006/relationships/font" Target="fonts/IBMPlexSans-italic.fntdata"/><Relationship Id="rId35" Type="http://schemas.openxmlformats.org/officeDocument/2006/relationships/font" Target="fonts/Raleway-bold.fntdata"/><Relationship Id="rId34" Type="http://schemas.openxmlformats.org/officeDocument/2006/relationships/font" Target="fonts/Raleway-regular.fntdata"/><Relationship Id="rId37" Type="http://schemas.openxmlformats.org/officeDocument/2006/relationships/font" Target="fonts/Raleway-boldItalic.fntdata"/><Relationship Id="rId36" Type="http://schemas.openxmlformats.org/officeDocument/2006/relationships/font" Target="fonts/Raleway-italic.fntdata"/><Relationship Id="rId39" Type="http://schemas.openxmlformats.org/officeDocument/2006/relationships/font" Target="fonts/IBMPlexSansLight-bold.fntdata"/><Relationship Id="rId38" Type="http://schemas.openxmlformats.org/officeDocument/2006/relationships/font" Target="fonts/IBMPlexSansLight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omemadeApple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FiraSans-bold.fntdata"/><Relationship Id="rId52" Type="http://schemas.openxmlformats.org/officeDocument/2006/relationships/font" Target="fonts/FiraSans-regular.fntdata"/><Relationship Id="rId11" Type="http://schemas.openxmlformats.org/officeDocument/2006/relationships/slide" Target="slides/slide5.xml"/><Relationship Id="rId55" Type="http://schemas.openxmlformats.org/officeDocument/2006/relationships/font" Target="fonts/FiraSans-boldItalic.fntdata"/><Relationship Id="rId10" Type="http://schemas.openxmlformats.org/officeDocument/2006/relationships/slide" Target="slides/slide4.xml"/><Relationship Id="rId54" Type="http://schemas.openxmlformats.org/officeDocument/2006/relationships/font" Target="fonts/FiraSans-italic.fntdata"/><Relationship Id="rId13" Type="http://schemas.openxmlformats.org/officeDocument/2006/relationships/slide" Target="slides/slide7.xml"/><Relationship Id="rId57" Type="http://schemas.openxmlformats.org/officeDocument/2006/relationships/font" Target="fonts/RobotoMono-bold.fntdata"/><Relationship Id="rId12" Type="http://schemas.openxmlformats.org/officeDocument/2006/relationships/slide" Target="slides/slide6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9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8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7314f0ae8b_0_1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7314f0ae8b_0_1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7314f0ae8b_0_3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7314f0ae8b_0_3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7314f0ae8b_0_2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7314f0ae8b_0_2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7314f0ae8b_0_2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7314f0ae8b_0_2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73121f41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73121f41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7314f0ae8b_0_2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7314f0ae8b_0_2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73121f414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73121f414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7314f0ae8b_0_2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7314f0ae8b_0_2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7314f0ae8b_0_2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7314f0ae8b_0_2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7314f0ae8b_0_2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7314f0ae8b_0_2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7314f0ae8b_0_2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7314f0ae8b_0_2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7314f0ae8b_0_1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7314f0ae8b_0_1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7314f0ae8b_0_2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7314f0ae8b_0_2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7314f0ae8b_0_2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7314f0ae8b_0_2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7314f0ae8b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7314f0ae8b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7314f0ae8b_0_3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7314f0ae8b_0_3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7314f0ae8b_0_2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7314f0ae8b_0_2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7314f0ae8b_0_2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7314f0ae8b_0_2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7314f0ae8b_0_2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7314f0ae8b_0_2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7314f0ae8b_0_2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7314f0ae8b_0_2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7314f0ae8b_0_2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7314f0ae8b_0_2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7314f0ae8b_0_3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7314f0ae8b_0_3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7314f0ae8b_0_3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7314f0ae8b_0_3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hyperlink" Target="https://www.linkedin.com/company/slidesmania/" TargetMode="External"/><Relationship Id="rId13" Type="http://schemas.openxmlformats.org/officeDocument/2006/relationships/image" Target="../media/image3.png"/><Relationship Id="rId12" Type="http://schemas.openxmlformats.org/officeDocument/2006/relationships/hyperlink" Target="https://www.instagram.com/slidesmania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www.facebook.com/SlidesManiaSM/" TargetMode="External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hyperlink" Target="https://twitter.com/SlidesManiaSM/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s://www.pinterest.com/slidesmania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2358" y="46632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121519" y="195696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4920041" y="3356668"/>
            <a:ext cx="4231548" cy="1721366"/>
          </a:xfrm>
          <a:custGeom>
            <a:rect b="b" l="l" r="r" t="t"/>
            <a:pathLst>
              <a:path extrusionOk="0" h="2295155" w="5642064">
                <a:moveTo>
                  <a:pt x="358864" y="2097769"/>
                </a:moveTo>
                <a:cubicBezTo>
                  <a:pt x="-318470" y="1846758"/>
                  <a:pt x="118809" y="920405"/>
                  <a:pt x="406675" y="890523"/>
                </a:cubicBezTo>
                <a:cubicBezTo>
                  <a:pt x="694541" y="860641"/>
                  <a:pt x="757294" y="1240147"/>
                  <a:pt x="974439" y="1093724"/>
                </a:cubicBezTo>
                <a:cubicBezTo>
                  <a:pt x="1143772" y="727167"/>
                  <a:pt x="1369883" y="313793"/>
                  <a:pt x="1607946" y="286899"/>
                </a:cubicBezTo>
                <a:cubicBezTo>
                  <a:pt x="1846009" y="260005"/>
                  <a:pt x="2207586" y="922397"/>
                  <a:pt x="2402817" y="932358"/>
                </a:cubicBezTo>
                <a:cubicBezTo>
                  <a:pt x="2647853" y="808844"/>
                  <a:pt x="2756425" y="440295"/>
                  <a:pt x="2994488" y="472169"/>
                </a:cubicBezTo>
                <a:cubicBezTo>
                  <a:pt x="3232551" y="504043"/>
                  <a:pt x="3569225" y="1082766"/>
                  <a:pt x="3831193" y="1123605"/>
                </a:cubicBezTo>
                <a:cubicBezTo>
                  <a:pt x="3964667" y="962240"/>
                  <a:pt x="4077224" y="737126"/>
                  <a:pt x="4231616" y="639511"/>
                </a:cubicBezTo>
                <a:cubicBezTo>
                  <a:pt x="4386008" y="541896"/>
                  <a:pt x="4619090" y="652461"/>
                  <a:pt x="4757545" y="537912"/>
                </a:cubicBezTo>
                <a:cubicBezTo>
                  <a:pt x="4843208" y="239088"/>
                  <a:pt x="5004574" y="-2960"/>
                  <a:pt x="5151994" y="28"/>
                </a:cubicBezTo>
                <a:cubicBezTo>
                  <a:pt x="5299414" y="3016"/>
                  <a:pt x="5604213" y="214186"/>
                  <a:pt x="5642064" y="555841"/>
                </a:cubicBezTo>
                <a:cubicBezTo>
                  <a:pt x="5638080" y="1065833"/>
                  <a:pt x="5634095" y="1539966"/>
                  <a:pt x="5630111" y="2049958"/>
                </a:cubicBezTo>
                <a:cubicBezTo>
                  <a:pt x="3920841" y="2010115"/>
                  <a:pt x="1225452" y="2585848"/>
                  <a:pt x="358864" y="2097769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 cap="flat" cmpd="sng" w="22225">
            <a:solidFill>
              <a:srgbClr val="4240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61025" y="0"/>
            <a:ext cx="9204960" cy="5194935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589972" y="3887879"/>
            <a:ext cx="2281595" cy="1196045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flipH="1">
            <a:off x="8502116" y="1880924"/>
            <a:ext cx="1140797" cy="64187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5246138" y="1171780"/>
            <a:ext cx="1467826" cy="72560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091529" y="3251458"/>
            <a:ext cx="109200" cy="1092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7161275">
            <a:off x="6082464" y="2873438"/>
            <a:ext cx="294974" cy="294974"/>
          </a:xfrm>
          <a:prstGeom prst="ellipse">
            <a:avLst/>
          </a:pr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7B7CE8"/>
              </a:gs>
              <a:gs pos="100000">
                <a:srgbClr val="7B7CE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282034" y="2947436"/>
            <a:ext cx="54600" cy="546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282034" y="3011535"/>
            <a:ext cx="25800" cy="258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7618" y="1284945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4530" y="2737734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10286" y="3347210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567" y="921262"/>
            <a:ext cx="154859" cy="161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2"/>
          <p:cNvGrpSpPr/>
          <p:nvPr/>
        </p:nvGrpSpPr>
        <p:grpSpPr>
          <a:xfrm rot="2765806">
            <a:off x="6723959" y="1831814"/>
            <a:ext cx="1540543" cy="1723964"/>
            <a:chOff x="6864211" y="870783"/>
            <a:chExt cx="3257938" cy="3645836"/>
          </a:xfrm>
        </p:grpSpPr>
        <p:sp>
          <p:nvSpPr>
            <p:cNvPr id="26" name="Google Shape;26;p2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632638" y="-129185"/>
            <a:ext cx="2935652" cy="1495057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-194116" y="4331801"/>
            <a:ext cx="2038224" cy="940889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8210351" y="1449171"/>
            <a:ext cx="109200" cy="1092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3" name="Google Shape;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294" y="2572071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067" y="3423767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5" name="Google Shape;4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40710" y="3227239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6" name="Google Shape;4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905" y="2096655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7" name="Google Shape;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8767" y="1578579"/>
            <a:ext cx="77400" cy="8092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>
            <p:ph type="ctrTitle"/>
          </p:nvPr>
        </p:nvSpPr>
        <p:spPr>
          <a:xfrm>
            <a:off x="331506" y="1331563"/>
            <a:ext cx="5697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000"/>
              <a:buNone/>
              <a:defRPr sz="4000">
                <a:solidFill>
                  <a:srgbClr val="2B235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331500" y="3421113"/>
            <a:ext cx="5697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 rot="-128958">
            <a:off x="8618092" y="1493167"/>
            <a:ext cx="329869" cy="192126"/>
            <a:chOff x="4728650" y="3665975"/>
            <a:chExt cx="302475" cy="159725"/>
          </a:xfrm>
        </p:grpSpPr>
        <p:sp>
          <p:nvSpPr>
            <p:cNvPr id="51" name="Google Shape;51;p2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type="title"/>
          </p:nvPr>
        </p:nvSpPr>
        <p:spPr>
          <a:xfrm>
            <a:off x="490250" y="450150"/>
            <a:ext cx="828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7" name="Google Shape;257;p11"/>
          <p:cNvSpPr txBox="1"/>
          <p:nvPr>
            <p:ph idx="2" type="sldNum"/>
          </p:nvPr>
        </p:nvSpPr>
        <p:spPr>
          <a:xfrm flipH="1">
            <a:off x="12283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8" name="Google Shape;258;p11"/>
          <p:cNvSpPr/>
          <p:nvPr/>
        </p:nvSpPr>
        <p:spPr>
          <a:xfrm flipH="1" rot="10800000">
            <a:off x="4710949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/>
          <p:nvPr/>
        </p:nvSpPr>
        <p:spPr>
          <a:xfrm flipH="1">
            <a:off x="-6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/>
          <p:nvPr/>
        </p:nvSpPr>
        <p:spPr>
          <a:xfrm flipH="1">
            <a:off x="950856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1"/>
          <p:cNvGrpSpPr/>
          <p:nvPr/>
        </p:nvGrpSpPr>
        <p:grpSpPr>
          <a:xfrm flipH="1">
            <a:off x="4082196" y="895902"/>
            <a:ext cx="404550" cy="406060"/>
            <a:chOff x="8024881" y="3797581"/>
            <a:chExt cx="539400" cy="539400"/>
          </a:xfrm>
        </p:grpSpPr>
        <p:sp>
          <p:nvSpPr>
            <p:cNvPr id="262" name="Google Shape;262;p11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265" name="Google Shape;26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07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6" name="Google Shape;2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55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7" name="Google Shape;26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1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8" name="Google Shape;2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59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1"/>
          <p:cNvSpPr/>
          <p:nvPr/>
        </p:nvSpPr>
        <p:spPr>
          <a:xfrm flipH="1">
            <a:off x="832033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70" name="Google Shape;2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1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1" name="Google Shape;2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18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2" name="Google Shape;27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15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3" name="Google Shape;2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0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"/>
          <p:cNvSpPr/>
          <p:nvPr/>
        </p:nvSpPr>
        <p:spPr>
          <a:xfrm flipH="1">
            <a:off x="7810397" y="390391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11"/>
          <p:cNvGrpSpPr/>
          <p:nvPr/>
        </p:nvGrpSpPr>
        <p:grpSpPr>
          <a:xfrm flipH="1" rot="-2761864">
            <a:off x="7480414" y="3759673"/>
            <a:ext cx="908961" cy="1038845"/>
            <a:chOff x="6864211" y="870783"/>
            <a:chExt cx="3257938" cy="3645836"/>
          </a:xfrm>
        </p:grpSpPr>
        <p:sp>
          <p:nvSpPr>
            <p:cNvPr id="276" name="Google Shape;276;p11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icture">
  <p:cSld name="SECTION_TITLE_AND_DESCRIPTION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2" name="Google Shape;292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Imagen que contiene objeto&#10;&#10;Descripción generada automáticamente" id="294" name="Google Shape;29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578" y="11485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5" name="Google Shape;2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03835" y="3499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6" name="Google Shape;2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027" y="32975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7" name="Google Shape;29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6670" y="3100043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8" name="Google Shape;2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8865" y="19641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9" name="Google Shape;2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024062" y="161419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0" name="Google Shape;3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55198" y="2483198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2"/>
          <p:cNvSpPr/>
          <p:nvPr/>
        </p:nvSpPr>
        <p:spPr>
          <a:xfrm>
            <a:off x="2613264" y="2776564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02" name="Google Shape;30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9753" y="79865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3" name="Google Shape;3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665" y="225830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4" name="Google Shape;30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" y="-3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5" name="Google Shape;3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3089" y="24102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2"/>
          <p:cNvSpPr/>
          <p:nvPr/>
        </p:nvSpPr>
        <p:spPr>
          <a:xfrm>
            <a:off x="2722487" y="96365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07" name="Google Shape;3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6854" y="1614194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8" name="Google Shape;3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202" y="294757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9" name="Google Shape;30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4145" y="2301955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0" name="Google Shape;3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040" y="161419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1" name="Google Shape;3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0377" y="204085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2" name="Google Shape;3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6560" y="3650397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3" name="Google Shape;3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2478" y="409912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4" name="Google Shape;3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814" y="3541501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2"/>
          <p:cNvSpPr/>
          <p:nvPr/>
        </p:nvSpPr>
        <p:spPr>
          <a:xfrm>
            <a:off x="4015212" y="4264128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16" name="Google Shape;3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827912" y="231675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7" name="Google Shape;3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78148" y="248319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8" name="Google Shape;3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54645" y="2906880"/>
            <a:ext cx="154859" cy="1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21" name="Google Shape;3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2" name="Google Shape;322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3" name="Google Shape;323;p13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8093539" y="3293414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25;p13"/>
          <p:cNvGrpSpPr/>
          <p:nvPr/>
        </p:nvGrpSpPr>
        <p:grpSpPr>
          <a:xfrm>
            <a:off x="579498" y="3195799"/>
            <a:ext cx="364095" cy="364095"/>
            <a:chOff x="8024881" y="3797581"/>
            <a:chExt cx="539400" cy="539400"/>
          </a:xfrm>
        </p:grpSpPr>
        <p:sp>
          <p:nvSpPr>
            <p:cNvPr id="326" name="Google Shape;326;p13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329" name="Google Shape;3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0" name="Google Shape;3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1" name="Google Shape;33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2" name="Google Shape;3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3364" y="75787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3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34" name="Google Shape;3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5" name="Google Shape;3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6" name="Google Shape;33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7" name="Google Shape;3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8" name="Google Shape;3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400512" y="1781116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9" name="Google Shape;3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631648" y="2650123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3"/>
          <p:cNvSpPr/>
          <p:nvPr/>
        </p:nvSpPr>
        <p:spPr>
          <a:xfrm>
            <a:off x="3989714" y="2943489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41" name="Google Shape;34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6203" y="9655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2" name="Google Shape;3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115" y="2425226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3" name="Google Shape;34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6460" y="1669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4" name="Google Shape;3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539" y="407951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3"/>
          <p:cNvSpPr/>
          <p:nvPr/>
        </p:nvSpPr>
        <p:spPr>
          <a:xfrm>
            <a:off x="4098937" y="1130578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46" name="Google Shape;3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304" y="1781119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7" name="Google Shape;3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652" y="31145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8" name="Google Shape;34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0595" y="2468880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9" name="Google Shape;3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1490" y="17811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0" name="Google Shape;3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476827" y="220777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1" name="Google Shape;3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126591" y="237422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2" name="Google Shape;3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93526" y="7578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3" name="Google Shape;3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28537" y="29068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4" name="Google Shape;3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070434" y="2709343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5" name="Google Shape;3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315699" y="15734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6" name="Google Shape;3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753" y="46159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7" name="Google Shape;3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3010" y="38173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8" name="Google Shape;35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8928" y="426605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9" name="Google Shape;3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2264" y="370842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3"/>
          <p:cNvSpPr/>
          <p:nvPr/>
        </p:nvSpPr>
        <p:spPr>
          <a:xfrm>
            <a:off x="5391662" y="443105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61" name="Google Shape;3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204362" y="248367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62" name="Google Shape;3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554598" y="265012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63" name="Google Shape;3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1095" y="3073805"/>
            <a:ext cx="154859" cy="1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_NUMBER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6" name="Google Shape;3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7" name="Google Shape;367;p14"/>
          <p:cNvSpPr txBox="1"/>
          <p:nvPr>
            <p:ph type="title"/>
          </p:nvPr>
        </p:nvSpPr>
        <p:spPr>
          <a:xfrm>
            <a:off x="311700" y="614025"/>
            <a:ext cx="8520600" cy="24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  <p:sp>
        <p:nvSpPr>
          <p:cNvPr id="368" name="Google Shape;368;p1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9" name="Google Shape;369;p14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8093539" y="3293414"/>
            <a:ext cx="327600" cy="3276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2" name="Google Shape;372;p14"/>
          <p:cNvGrpSpPr/>
          <p:nvPr/>
        </p:nvGrpSpPr>
        <p:grpSpPr>
          <a:xfrm>
            <a:off x="579498" y="3195799"/>
            <a:ext cx="1213650" cy="1213650"/>
            <a:chOff x="8024881" y="3797581"/>
            <a:chExt cx="539400" cy="539400"/>
          </a:xfrm>
        </p:grpSpPr>
        <p:sp>
          <p:nvSpPr>
            <p:cNvPr id="373" name="Google Shape;373;p14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376" name="Google Shape;3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7" name="Google Shape;3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8" name="Google Shape;37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309717" cy="309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9" name="Google Shape;3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3364" y="757876"/>
            <a:ext cx="464576" cy="464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4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81" name="Google Shape;3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2" name="Google Shape;3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3" name="Google Shape;38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4" name="Google Shape;3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5" name="Google Shape;3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300362" y="2415478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4"/>
          <p:cNvSpPr/>
          <p:nvPr/>
        </p:nvSpPr>
        <p:spPr>
          <a:xfrm rot="10800000">
            <a:off x="2712740" y="3681635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87" name="Google Shape;3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650598" y="2581923"/>
            <a:ext cx="77400" cy="8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 type="blank">
  <p:cSld name="BLANK"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0" y="248325"/>
            <a:ext cx="3826100" cy="16509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5"/>
          <p:cNvSpPr txBox="1"/>
          <p:nvPr/>
        </p:nvSpPr>
        <p:spPr>
          <a:xfrm>
            <a:off x="347625" y="2143563"/>
            <a:ext cx="6717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400">
              <a:solidFill>
                <a:srgbClr val="3F3F3F"/>
              </a:solidFill>
            </a:endParaRPr>
          </a:p>
        </p:txBody>
      </p:sp>
      <p:cxnSp>
        <p:nvCxnSpPr>
          <p:cNvPr id="391" name="Google Shape;391;p15"/>
          <p:cNvCxnSpPr/>
          <p:nvPr/>
        </p:nvCxnSpPr>
        <p:spPr>
          <a:xfrm>
            <a:off x="7694750" y="3717625"/>
            <a:ext cx="11214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2" name="Google Shape;392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6150" y="3875104"/>
            <a:ext cx="534924" cy="47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1074" y="3878473"/>
            <a:ext cx="531495" cy="47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5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1774" y="3880158"/>
            <a:ext cx="459486" cy="46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5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91441" y="3856575"/>
            <a:ext cx="600075" cy="51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5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91512" y="3888580"/>
            <a:ext cx="524637" cy="45144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5"/>
          <p:cNvSpPr txBox="1"/>
          <p:nvPr/>
        </p:nvSpPr>
        <p:spPr>
          <a:xfrm>
            <a:off x="5181600" y="3061013"/>
            <a:ext cx="36867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24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"/>
          <p:cNvSpPr/>
          <p:nvPr/>
        </p:nvSpPr>
        <p:spPr>
          <a:xfrm>
            <a:off x="4756994" y="360036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16"/>
          <p:cNvGrpSpPr/>
          <p:nvPr/>
        </p:nvGrpSpPr>
        <p:grpSpPr>
          <a:xfrm rot="2761864">
            <a:off x="5511620" y="3456123"/>
            <a:ext cx="908961" cy="1038845"/>
            <a:chOff x="6864211" y="870783"/>
            <a:chExt cx="3257938" cy="3645836"/>
          </a:xfrm>
        </p:grpSpPr>
        <p:sp>
          <p:nvSpPr>
            <p:cNvPr id="401" name="Google Shape;401;p16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6" name="Google Shape;416;p16"/>
          <p:cNvSpPr txBox="1"/>
          <p:nvPr>
            <p:ph type="title"/>
          </p:nvPr>
        </p:nvSpPr>
        <p:spPr>
          <a:xfrm>
            <a:off x="711800" y="12417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7" name="Google Shape;417;p16"/>
          <p:cNvSpPr txBox="1"/>
          <p:nvPr>
            <p:ph idx="1" type="subTitle"/>
          </p:nvPr>
        </p:nvSpPr>
        <p:spPr>
          <a:xfrm>
            <a:off x="711800" y="28116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8" name="Google Shape;418;p16"/>
          <p:cNvSpPr/>
          <p:nvPr/>
        </p:nvSpPr>
        <p:spPr>
          <a:xfrm flipH="1" rot="10800000">
            <a:off x="2462110" y="45348"/>
            <a:ext cx="6634791" cy="3433099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-9" y="8575"/>
            <a:ext cx="9144000" cy="5126355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6542386" y="3880511"/>
            <a:ext cx="2281595" cy="119205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6"/>
          <p:cNvSpPr/>
          <p:nvPr/>
        </p:nvSpPr>
        <p:spPr>
          <a:xfrm flipH="1">
            <a:off x="6008290" y="1681658"/>
            <a:ext cx="1140797" cy="63789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8010785" y="2314476"/>
            <a:ext cx="1467826" cy="721614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6"/>
          <p:cNvSpPr/>
          <p:nvPr/>
        </p:nvSpPr>
        <p:spPr>
          <a:xfrm flipH="1">
            <a:off x="7217741" y="3016633"/>
            <a:ext cx="109200" cy="1089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24" name="Google Shape;42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415811" y="1561148"/>
            <a:ext cx="154659" cy="16143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6"/>
          <p:cNvSpPr/>
          <p:nvPr/>
        </p:nvSpPr>
        <p:spPr>
          <a:xfrm flipH="1">
            <a:off x="5954023" y="3083232"/>
            <a:ext cx="109200" cy="1089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26" name="Google Shape;4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745553" y="2869570"/>
            <a:ext cx="77300" cy="80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27" name="Google Shape;4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751678" y="3693672"/>
            <a:ext cx="77300" cy="80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28" name="Google Shape;4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592491" y="3497722"/>
            <a:ext cx="154659" cy="16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MAIN_POINT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p17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17"/>
          <p:cNvSpPr txBox="1"/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cxnSp>
        <p:nvCxnSpPr>
          <p:cNvPr id="432" name="Google Shape;432;p17"/>
          <p:cNvCxnSpPr/>
          <p:nvPr/>
        </p:nvCxnSpPr>
        <p:spPr>
          <a:xfrm>
            <a:off x="6005250" y="-112825"/>
            <a:ext cx="0" cy="4431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17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4179" y="-276316"/>
            <a:ext cx="9251902" cy="5486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17"/>
          <p:cNvCxnSpPr/>
          <p:nvPr/>
        </p:nvCxnSpPr>
        <p:spPr>
          <a:xfrm rot="10800000">
            <a:off x="45720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17"/>
          <p:cNvCxnSpPr/>
          <p:nvPr/>
        </p:nvCxnSpPr>
        <p:spPr>
          <a:xfrm rot="10800000">
            <a:off x="42838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17"/>
          <p:cNvCxnSpPr/>
          <p:nvPr/>
        </p:nvCxnSpPr>
        <p:spPr>
          <a:xfrm rot="10800000">
            <a:off x="1747175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17"/>
          <p:cNvCxnSpPr/>
          <p:nvPr/>
        </p:nvCxnSpPr>
        <p:spPr>
          <a:xfrm rot="10800000">
            <a:off x="1459025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17"/>
          <p:cNvSpPr/>
          <p:nvPr/>
        </p:nvSpPr>
        <p:spPr>
          <a:xfrm>
            <a:off x="523200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4F2F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7"/>
          <p:cNvSpPr/>
          <p:nvPr/>
        </p:nvSpPr>
        <p:spPr>
          <a:xfrm>
            <a:off x="33479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7"/>
          <p:cNvSpPr txBox="1"/>
          <p:nvPr>
            <p:ph idx="2" type="title"/>
          </p:nvPr>
        </p:nvSpPr>
        <p:spPr>
          <a:xfrm flipH="1">
            <a:off x="801325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2" name="Google Shape;442;p17"/>
          <p:cNvSpPr txBox="1"/>
          <p:nvPr>
            <p:ph idx="3" type="title"/>
          </p:nvPr>
        </p:nvSpPr>
        <p:spPr>
          <a:xfrm flipH="1">
            <a:off x="36261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3" name="Google Shape;443;p17"/>
          <p:cNvSpPr txBox="1"/>
          <p:nvPr>
            <p:ph idx="1" type="subTitle"/>
          </p:nvPr>
        </p:nvSpPr>
        <p:spPr>
          <a:xfrm flipH="1">
            <a:off x="753875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4" name="Google Shape;444;p17"/>
          <p:cNvSpPr txBox="1"/>
          <p:nvPr>
            <p:ph idx="4" type="subTitle"/>
          </p:nvPr>
        </p:nvSpPr>
        <p:spPr>
          <a:xfrm flipH="1">
            <a:off x="35787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45" name="Google Shape;445;p17"/>
          <p:cNvCxnSpPr/>
          <p:nvPr/>
        </p:nvCxnSpPr>
        <p:spPr>
          <a:xfrm rot="10800000">
            <a:off x="73968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17"/>
          <p:cNvCxnSpPr/>
          <p:nvPr/>
        </p:nvCxnSpPr>
        <p:spPr>
          <a:xfrm rot="10800000">
            <a:off x="71086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17"/>
          <p:cNvSpPr/>
          <p:nvPr/>
        </p:nvSpPr>
        <p:spPr>
          <a:xfrm>
            <a:off x="61727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7"/>
          <p:cNvSpPr txBox="1"/>
          <p:nvPr>
            <p:ph idx="5" type="title"/>
          </p:nvPr>
        </p:nvSpPr>
        <p:spPr>
          <a:xfrm flipH="1">
            <a:off x="64509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9" name="Google Shape;449;p17"/>
          <p:cNvSpPr txBox="1"/>
          <p:nvPr>
            <p:ph idx="6" type="subTitle"/>
          </p:nvPr>
        </p:nvSpPr>
        <p:spPr>
          <a:xfrm flipH="1">
            <a:off x="64035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9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55" name="Google Shape;455;p19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58" name="Google Shape;458;p20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20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2" name="Google Shape;462;p21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21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3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59" name="Google Shape;59;p3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62" name="Google Shape;6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4" name="Google Shape;6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9" name="Google Shape;6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-6" y="390391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3"/>
          <p:cNvGrpSpPr/>
          <p:nvPr/>
        </p:nvGrpSpPr>
        <p:grpSpPr>
          <a:xfrm rot="2761864">
            <a:off x="754620" y="3759673"/>
            <a:ext cx="908961" cy="1038845"/>
            <a:chOff x="6864211" y="870783"/>
            <a:chExt cx="3257938" cy="3645836"/>
          </a:xfrm>
        </p:grpSpPr>
        <p:sp>
          <p:nvSpPr>
            <p:cNvPr id="75" name="Google Shape;75;p3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2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6" name="Google Shape;466;p22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8" name="Google Shape;468;p22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22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2" name="Google Shape;4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4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75" name="Google Shape;475;p2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5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8" name="Google Shape;4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2" name="Google Shape;482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5" name="Google Shape;485;p27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88" name="Google Shape;488;p28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1" name="Google Shape;491;p29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2" name="Google Shape;492;p29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3" name="Google Shape;493;p29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4" name="Google Shape;494;p29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5" name="Google Shape;495;p29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6" name="Google Shape;496;p29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9" name="Google Shape;499;p30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0" name="Google Shape;500;p30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1" name="Google Shape;501;p30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2" name="Google Shape;502;p30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3" name="Google Shape;503;p30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4" name="Google Shape;504;p30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7" name="Google Shape;507;p31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8" name="Google Shape;508;p31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9" name="Google Shape;509;p31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0" name="Google Shape;510;p31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image">
  <p:cSld name="SECTION_HEAD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234650" y="4125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3" name="Google Shape;513;p32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4" name="Google Shape;514;p32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5" name="Google Shape;515;p32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6" name="Google Shape;516;p32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7" name="Google Shape;517;p32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8" name="Google Shape;518;p32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9" name="Google Shape;519;p32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0" name="Google Shape;520;p32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3" name="Google Shape;523;p33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4" name="Google Shape;524;p33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5" name="Google Shape;525;p33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6" name="Google Shape;526;p33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7" name="Google Shape;527;p33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8" name="Google Shape;528;p33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9" name="Google Shape;529;p33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30" name="Google Shape;530;p3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3" name="Google Shape;533;p34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4" name="Google Shape;534;p34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5" name="Google Shape;535;p34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6" name="Google Shape;536;p34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7" name="Google Shape;537;p34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0" name="Google Shape;540;p35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1" name="Google Shape;541;p35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2" name="Google Shape;542;p35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3" name="Google Shape;543;p35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4" name="Google Shape;544;p35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5" name="Google Shape;545;p35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6" name="Google Shape;546;p35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7" name="Google Shape;547;p35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8" name="Google Shape;548;p35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9" name="Google Shape;549;p35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0" name="Google Shape;550;p35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1" name="Google Shape;551;p35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4" name="Google Shape;554;p36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7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7" name="Google Shape;557;p37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8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0" name="Google Shape;560;p38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3" name="Google Shape;563;p39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8" name="Google Shape;568;p41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69" name="Google Shape;569;p41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/>
          <p:nvPr/>
        </p:nvSpPr>
        <p:spPr>
          <a:xfrm rot="10800000">
            <a:off x="47101" y="-5700"/>
            <a:ext cx="6634791" cy="3448657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 flipH="1">
            <a:off x="0" y="-47625"/>
            <a:ext cx="9144000" cy="524637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 flipH="1">
            <a:off x="320021" y="3847422"/>
            <a:ext cx="2281595" cy="1200032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1994915" y="1635438"/>
            <a:ext cx="1140797" cy="64187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 flipH="1">
            <a:off x="-334609" y="2272035"/>
            <a:ext cx="1467826" cy="72560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1459951" y="3801351"/>
            <a:ext cx="1329315" cy="485442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5"/>
          <p:cNvGrpSpPr/>
          <p:nvPr/>
        </p:nvGrpSpPr>
        <p:grpSpPr>
          <a:xfrm rot="-906706">
            <a:off x="2515886" y="3335877"/>
            <a:ext cx="1233429" cy="1386175"/>
            <a:chOff x="6864211" y="870783"/>
            <a:chExt cx="3257938" cy="3645836"/>
          </a:xfrm>
        </p:grpSpPr>
        <p:sp>
          <p:nvSpPr>
            <p:cNvPr id="100" name="Google Shape;100;p5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5"/>
          <p:cNvSpPr/>
          <p:nvPr/>
        </p:nvSpPr>
        <p:spPr>
          <a:xfrm>
            <a:off x="1817061" y="2978385"/>
            <a:ext cx="109200" cy="1095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15" name="Google Shape;11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3532" y="1514207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>
            <a:off x="3080779" y="3045382"/>
            <a:ext cx="109200" cy="1095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1149" y="2830444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024" y="3659468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19" name="Google Shape;1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852" y="3462348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>
            <p:ph type="title"/>
          </p:nvPr>
        </p:nvSpPr>
        <p:spPr>
          <a:xfrm>
            <a:off x="4055025" y="376350"/>
            <a:ext cx="46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800"/>
              <a:buNone/>
              <a:defRPr>
                <a:solidFill>
                  <a:srgbClr val="2B235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286625" y="1505825"/>
            <a:ext cx="44298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1800"/>
              <a:buChar char="●"/>
              <a:defRPr>
                <a:solidFill>
                  <a:srgbClr val="2B2356"/>
                </a:solidFill>
              </a:defRPr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9pPr>
          </a:lstStyle>
          <a:p/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2" name="Google Shape;572;p42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3" name="Google Shape;573;p42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42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5" name="Google Shape;575;p42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76" name="Google Shape;576;p42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7" name="Google Shape;577;p42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78" name="Google Shape;578;p42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9" name="Google Shape;579;p42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80" name="Google Shape;580;p42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1" name="Google Shape;581;p42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82" name="Google Shape;582;p42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3" name="Google Shape;583;p42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6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129" name="Google Shape;129;p6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32" name="Google Shape;1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4" name="Google Shape;1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9" name="Google Shape;1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4" name="Google Shape;144;p6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idx="12" type="sldNum"/>
          </p:nvPr>
        </p:nvSpPr>
        <p:spPr>
          <a:xfrm flipH="1">
            <a:off x="122842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7" name="Google Shape;147;p7"/>
          <p:cNvSpPr/>
          <p:nvPr/>
        </p:nvSpPr>
        <p:spPr>
          <a:xfrm flipH="1" rot="10800000">
            <a:off x="4710955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 flipH="1">
            <a:off x="0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 flipH="1">
            <a:off x="950861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7"/>
          <p:cNvGrpSpPr/>
          <p:nvPr/>
        </p:nvGrpSpPr>
        <p:grpSpPr>
          <a:xfrm flipH="1">
            <a:off x="4082202" y="895902"/>
            <a:ext cx="404550" cy="406060"/>
            <a:chOff x="8024881" y="3797581"/>
            <a:chExt cx="539400" cy="539400"/>
          </a:xfrm>
        </p:grpSpPr>
        <p:sp>
          <p:nvSpPr>
            <p:cNvPr id="151" name="Google Shape;151;p7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54" name="Google Shape;1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13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6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6" name="Google Shape;15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6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64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 flipH="1">
            <a:off x="832038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6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23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1" name="Google Shape;16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21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7"/>
          <p:cNvSpPr txBox="1"/>
          <p:nvPr>
            <p:ph idx="1" type="body"/>
          </p:nvPr>
        </p:nvSpPr>
        <p:spPr>
          <a:xfrm>
            <a:off x="31170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6" name="Google Shape;166;p7"/>
          <p:cNvSpPr txBox="1"/>
          <p:nvPr>
            <p:ph idx="3" type="body"/>
          </p:nvPr>
        </p:nvSpPr>
        <p:spPr>
          <a:xfrm>
            <a:off x="331995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7"/>
          <p:cNvSpPr txBox="1"/>
          <p:nvPr>
            <p:ph idx="4" type="body"/>
          </p:nvPr>
        </p:nvSpPr>
        <p:spPr>
          <a:xfrm>
            <a:off x="632820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idx="12" type="sldNum"/>
          </p:nvPr>
        </p:nvSpPr>
        <p:spPr>
          <a:xfrm flipH="1">
            <a:off x="122842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8"/>
          <p:cNvSpPr/>
          <p:nvPr/>
        </p:nvSpPr>
        <p:spPr>
          <a:xfrm flipH="1" rot="10800000">
            <a:off x="4710955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 flipH="1">
            <a:off x="0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 flipH="1">
            <a:off x="950861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8"/>
          <p:cNvGrpSpPr/>
          <p:nvPr/>
        </p:nvGrpSpPr>
        <p:grpSpPr>
          <a:xfrm flipH="1">
            <a:off x="4082202" y="895902"/>
            <a:ext cx="404550" cy="406060"/>
            <a:chOff x="8024881" y="3797581"/>
            <a:chExt cx="539400" cy="539400"/>
          </a:xfrm>
        </p:grpSpPr>
        <p:sp>
          <p:nvSpPr>
            <p:cNvPr id="174" name="Google Shape;174;p8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77" name="Google Shape;17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13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78" name="Google Shape;1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6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79" name="Google Shape;17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6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64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 flipH="1">
            <a:off x="832038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6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23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4" name="Google Shape;18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21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TLE_ONLY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0" name="Google Shape;190;p9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9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194" name="Google Shape;194;p9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97" name="Google Shape;19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99" name="Google Shape;19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3" name="Google Shape;2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4" name="Google Shape;20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9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311674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9"/>
          <p:cNvSpPr txBox="1"/>
          <p:nvPr>
            <p:ph idx="3" type="body"/>
          </p:nvPr>
        </p:nvSpPr>
        <p:spPr>
          <a:xfrm>
            <a:off x="2071263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9"/>
          <p:cNvSpPr txBox="1"/>
          <p:nvPr>
            <p:ph idx="4" type="body"/>
          </p:nvPr>
        </p:nvSpPr>
        <p:spPr>
          <a:xfrm>
            <a:off x="3830852" y="2306625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9"/>
          <p:cNvSpPr txBox="1"/>
          <p:nvPr>
            <p:ph idx="5" type="body"/>
          </p:nvPr>
        </p:nvSpPr>
        <p:spPr>
          <a:xfrm>
            <a:off x="5590441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9"/>
          <p:cNvSpPr txBox="1"/>
          <p:nvPr>
            <p:ph idx="6" type="body"/>
          </p:nvPr>
        </p:nvSpPr>
        <p:spPr>
          <a:xfrm>
            <a:off x="7350030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9"/>
          <p:cNvSpPr txBox="1"/>
          <p:nvPr>
            <p:ph idx="7" type="subTitle"/>
          </p:nvPr>
        </p:nvSpPr>
        <p:spPr>
          <a:xfrm>
            <a:off x="270275" y="1752600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4" name="Google Shape;214;p9"/>
          <p:cNvSpPr txBox="1"/>
          <p:nvPr>
            <p:ph idx="8" type="subTitle"/>
          </p:nvPr>
        </p:nvSpPr>
        <p:spPr>
          <a:xfrm>
            <a:off x="2029863" y="17766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5" name="Google Shape;215;p9"/>
          <p:cNvSpPr txBox="1"/>
          <p:nvPr>
            <p:ph idx="9" type="subTitle"/>
          </p:nvPr>
        </p:nvSpPr>
        <p:spPr>
          <a:xfrm>
            <a:off x="3789450" y="1764600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6" name="Google Shape;216;p9"/>
          <p:cNvSpPr txBox="1"/>
          <p:nvPr>
            <p:ph idx="13" type="subTitle"/>
          </p:nvPr>
        </p:nvSpPr>
        <p:spPr>
          <a:xfrm>
            <a:off x="5549038" y="17886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7" name="Google Shape;217;p9"/>
          <p:cNvSpPr txBox="1"/>
          <p:nvPr>
            <p:ph idx="14" type="subTitle"/>
          </p:nvPr>
        </p:nvSpPr>
        <p:spPr>
          <a:xfrm>
            <a:off x="7308625" y="17639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8" name="Google Shape;218;p9"/>
          <p:cNvSpPr/>
          <p:nvPr/>
        </p:nvSpPr>
        <p:spPr>
          <a:xfrm>
            <a:off x="0" y="880250"/>
            <a:ext cx="8413277" cy="1261849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9"/>
          <p:cNvGrpSpPr/>
          <p:nvPr/>
        </p:nvGrpSpPr>
        <p:grpSpPr>
          <a:xfrm rot="1152461">
            <a:off x="8056657" y="900385"/>
            <a:ext cx="909073" cy="1038868"/>
            <a:chOff x="6864211" y="870783"/>
            <a:chExt cx="3257938" cy="3645836"/>
          </a:xfrm>
        </p:grpSpPr>
        <p:sp>
          <p:nvSpPr>
            <p:cNvPr id="220" name="Google Shape;220;p9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6" name="Google Shape;236;p10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10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240" name="Google Shape;240;p10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243" name="Google Shape;2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4" name="Google Shape;2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5" name="Google Shape;24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6" name="Google Shape;2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0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48" name="Google Shape;2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9" name="Google Shape;2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50" name="Google Shape;2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51" name="Google Shape;2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10"/>
          <p:cNvSpPr txBox="1"/>
          <p:nvPr>
            <p:ph idx="1" type="body"/>
          </p:nvPr>
        </p:nvSpPr>
        <p:spPr>
          <a:xfrm>
            <a:off x="4665975" y="13113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41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2092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●"/>
              <a:defRPr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452" name="Google Shape;45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laticon.com/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ontawesom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4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4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/>
              <a:t>Curso de </a:t>
            </a:r>
            <a:r>
              <a:rPr lang="en-GB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591" name="Google Shape;591;p44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Nati Guida</a:t>
            </a:r>
            <a:endParaRPr sz="1800"/>
          </a:p>
        </p:txBody>
      </p:sp>
      <p:cxnSp>
        <p:nvCxnSpPr>
          <p:cNvPr id="592" name="Google Shape;592;p44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44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44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595" name="Google Shape;595;p4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44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721" name="Google Shape;721;p4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44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734" name="Google Shape;734;p4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9" name="Google Shape;859;p44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4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4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2" name="Google Shape;862;p44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863" name="Google Shape;863;p44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44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5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576" name="Google Shape;1576;p53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7" name="Google Shape;1577;p53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1578" name="Google Shape;1578;p53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3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3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1" name="Google Shape;1581;p53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Dado el </a:t>
            </a:r>
            <a:r>
              <a:rPr lang="en-GB"/>
              <a:t>desafío</a:t>
            </a:r>
            <a:r>
              <a:rPr lang="en-GB"/>
              <a:t> de la “Clase 07”, vamos a </a:t>
            </a:r>
            <a:r>
              <a:rPr lang="en-GB"/>
              <a:t>reemplazar</a:t>
            </a:r>
            <a:r>
              <a:rPr lang="en-GB"/>
              <a:t> el background-image por una etiqueta img.</a:t>
            </a:r>
            <a:endParaRPr sz="900">
              <a:solidFill>
                <a:srgbClr val="8BE9FD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53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3" name="Google Shape;1583;p53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1584" name="Google Shape;1584;p53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3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3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3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3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3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3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3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3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3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3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3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3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3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3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3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3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3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3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3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3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3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3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3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3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3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3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3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3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3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3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3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3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3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3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3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3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3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3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3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3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3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3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3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3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3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3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3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3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3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3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3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3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3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3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3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3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3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3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3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3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3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3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3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3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3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3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3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3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3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3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3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3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3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3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3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3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3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3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3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3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3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3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3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3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3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3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3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3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3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3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3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3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3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3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3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3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3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3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3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3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3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3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3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3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3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3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3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3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3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3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3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3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3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3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3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3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3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3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3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3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09" name="Google Shape;1709;p53"/>
          <p:cNvCxnSpPr/>
          <p:nvPr/>
        </p:nvCxnSpPr>
        <p:spPr>
          <a:xfrm>
            <a:off x="1146275" y="1578852"/>
            <a:ext cx="0" cy="855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10" name="Google Shape;1710;p53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1711" name="Google Shape;1711;p53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3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3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3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3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3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3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3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3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3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3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3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3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3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3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3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3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3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54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54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AUDIO Y  </a:t>
            </a:r>
            <a:r>
              <a:rPr lang="en-GB">
                <a:solidFill>
                  <a:schemeClr val="accent1"/>
                </a:solidFill>
              </a:rPr>
              <a:t>VIDEO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35" name="Google Shape;1735;p54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6" name="Google Shape;1736;p54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737" name="Google Shape;1737;p5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9" name="Google Shape;1749;p54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750" name="Google Shape;1750;p5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5" name="Google Shape;1875;p54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6" name="Google Shape;1876;p54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877" name="Google Shape;1877;p54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4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4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54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54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54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54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54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54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0" name="Google Shape;1890;p55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891" name="Google Shape;1891;p5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6" name="Google Shape;1896;p55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&lt;audio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"audio.mp3"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&gt;&lt;/audio&gt;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7" name="Google Shape;1897;p5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AUDIO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La etiqueta audio nos permite vincular archivos de audio en nuestro documento HTML.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8" name="Google Shape;1898;p5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5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5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5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5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5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5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5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0" name="Google Shape;1910;p5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911" name="Google Shape;1911;p5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6" name="Google Shape;1916;p5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&lt;audio src="audio.mp3”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controls</a:t>
            </a: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&gt;&lt;/audio&gt;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7" name="Google Shape;1917;p5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AUDIO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El atributo controls define si se muestra el panel de controles del reproductor de audio.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18" name="Google Shape;1918;p5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5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5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5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5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5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5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5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0" name="Google Shape;1930;p57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931" name="Google Shape;1931;p5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6" name="Google Shape;1936;p57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&lt;audio src="audio.mp3" controls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autopla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&gt;&lt;/audio&gt;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7" name="Google Shape;1937;p5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AUDIO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El atributo autoplay define si la reproducción inicia automáticamente al comienzo de la carga del sitio.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8" name="Google Shape;1938;p5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5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5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5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5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5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5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5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0" name="Google Shape;1950;p58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951" name="Google Shape;1951;p5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58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&lt;audio src="audio.mp3" controls autoplay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loop</a:t>
            </a: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&gt;&lt;/audio&gt;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7" name="Google Shape;1957;p5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AUDIO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El atributo loop define si el video vuelve a comenzar al terminar.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58" name="Google Shape;1958;p5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5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5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5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5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5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0" name="Google Shape;1970;p59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971" name="Google Shape;1971;p5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6" name="Google Shape;1976;p59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&lt;video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"video.mp4"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&gt;&lt;/video&gt;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7" name="Google Shape;1977;p5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VIDEO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La etiqueta video nos permite vincular archivos de video en nuestro documento HTML.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78" name="Google Shape;1978;p5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5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5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5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5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5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5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5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0" name="Google Shape;1990;p60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991" name="Google Shape;1991;p6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6" name="Google Shape;1996;p60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&lt;video src="video.mp4"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controls</a:t>
            </a: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&gt;&lt;/video&gt;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7" name="Google Shape;1997;p6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VIDEO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El atributo controls define si se muestra el panel de controles del reproductor de video.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98" name="Google Shape;1998;p6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6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6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6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6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6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6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6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0" name="Google Shape;2010;p6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011" name="Google Shape;2011;p6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6" name="Google Shape;2016;p6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&lt;video src="video.mp4" controls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autoplay</a:t>
            </a: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&gt;&lt;/video&gt;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7" name="Google Shape;2017;p6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VIDEO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El atributo autoplay define si la reproducción inicia automáticamente al comienzo de la carga del sitio.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6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6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6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6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6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6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6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0" name="Google Shape;2030;p6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031" name="Google Shape;2031;p6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6" name="Google Shape;2036;p6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&lt;video src="video.mp4" controls </a:t>
            </a: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autoplay</a:t>
            </a: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loop</a:t>
            </a: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&gt;&lt;/video&gt;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7" name="Google Shape;2037;p6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VIDEO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El atributo loop define si el video vuelve a comenzar al terminar.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38" name="Google Shape;2038;p6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6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6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6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6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6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6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6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Multimedia</a:t>
            </a:r>
            <a:endParaRPr/>
          </a:p>
        </p:txBody>
      </p:sp>
      <p:sp>
        <p:nvSpPr>
          <p:cNvPr id="873" name="Google Shape;873;p4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</a:t>
            </a:r>
            <a:endParaRPr/>
          </a:p>
        </p:txBody>
      </p:sp>
      <p:sp>
        <p:nvSpPr>
          <p:cNvPr id="874" name="Google Shape;874;p45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09</a:t>
            </a:r>
            <a:endParaRPr/>
          </a:p>
        </p:txBody>
      </p:sp>
      <p:cxnSp>
        <p:nvCxnSpPr>
          <p:cNvPr id="875" name="Google Shape;875;p45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45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5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45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879" name="Google Shape;879;p4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45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1005" name="Google Shape;1005;p45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8" name="Google Shape;1008;p45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9" name="Google Shape;1009;p45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1010" name="Google Shape;1010;p4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5" name="Google Shape;1135;p45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63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63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NORMA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LIZACION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52" name="Google Shape;2052;p63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3" name="Google Shape;2053;p63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2054" name="Google Shape;2054;p63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3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3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3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3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3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3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3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3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3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3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3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63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2067" name="Google Shape;2067;p63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3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3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3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3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3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3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3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3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3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3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3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3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3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3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3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3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3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3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3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3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3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3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3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3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3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3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3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3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3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3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3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3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3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3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3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3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3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3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3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3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3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3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3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3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3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3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3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3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3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3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3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3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3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63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63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3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3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3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3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63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63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63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63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63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63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63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63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63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63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3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3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3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3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3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3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63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63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3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63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63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63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63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63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3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63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63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63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63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63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63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63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63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63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63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63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63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63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63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63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63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63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63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63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63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63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63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63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63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3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63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63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63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63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63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63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63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63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63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3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63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63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63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63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63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2" name="Google Shape;2192;p63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3" name="Google Shape;2193;p63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2194" name="Google Shape;2194;p63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63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63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7" name="Google Shape;2197;p63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63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63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63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63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63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64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8" name="Google Shape;2208;p64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2209" name="Google Shape;2209;p6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6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6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6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6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6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6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6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1" name="Google Shape;2221;p64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2" name="Google Shape;2222;p64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2223" name="Google Shape;2223;p64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4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64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26" name="Google Shape;2226;p64"/>
          <p:cNvCxnSpPr/>
          <p:nvPr/>
        </p:nvCxnSpPr>
        <p:spPr>
          <a:xfrm>
            <a:off x="8108025" y="1576349"/>
            <a:ext cx="0" cy="18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7" name="Google Shape;2227;p64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TIP</a:t>
            </a:r>
            <a:r>
              <a:rPr lang="en-GB" sz="4800">
                <a:solidFill>
                  <a:srgbClr val="F8FBFD"/>
                </a:solidFill>
              </a:rPr>
              <a:t>ROCKET</a:t>
            </a:r>
            <a:endParaRPr sz="4800">
              <a:solidFill>
                <a:srgbClr val="F8FBFD"/>
              </a:solidFill>
            </a:endParaRPr>
          </a:p>
        </p:txBody>
      </p:sp>
      <p:sp>
        <p:nvSpPr>
          <p:cNvPr id="2228" name="Google Shape;2228;p64"/>
          <p:cNvSpPr txBox="1"/>
          <p:nvPr>
            <p:ph idx="1" type="subTitle"/>
          </p:nvPr>
        </p:nvSpPr>
        <p:spPr>
          <a:xfrm flipH="1">
            <a:off x="4213675" y="1798600"/>
            <a:ext cx="36438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Los elementos deben representarse de una manera por defecto. Por tal motivo, cada browser tiene su propia hoja de estilos base.</a:t>
            </a:r>
            <a:endParaRPr sz="1400"/>
          </a:p>
        </p:txBody>
      </p:sp>
      <p:grpSp>
        <p:nvGrpSpPr>
          <p:cNvPr id="2229" name="Google Shape;2229;p64"/>
          <p:cNvGrpSpPr/>
          <p:nvPr/>
        </p:nvGrpSpPr>
        <p:grpSpPr>
          <a:xfrm>
            <a:off x="623586" y="1798590"/>
            <a:ext cx="3476939" cy="2775153"/>
            <a:chOff x="3936350" y="1536625"/>
            <a:chExt cx="385825" cy="307950"/>
          </a:xfrm>
        </p:grpSpPr>
        <p:sp>
          <p:nvSpPr>
            <p:cNvPr id="2230" name="Google Shape;2230;p64"/>
            <p:cNvSpPr/>
            <p:nvPr/>
          </p:nvSpPr>
          <p:spPr>
            <a:xfrm>
              <a:off x="3936350" y="1550350"/>
              <a:ext cx="385825" cy="292825"/>
            </a:xfrm>
            <a:custGeom>
              <a:rect b="b" l="l" r="r" t="t"/>
              <a:pathLst>
                <a:path extrusionOk="0" h="11713" w="15433">
                  <a:moveTo>
                    <a:pt x="14794" y="2630"/>
                  </a:moveTo>
                  <a:cubicBezTo>
                    <a:pt x="14149" y="987"/>
                    <a:pt x="12156" y="0"/>
                    <a:pt x="10470" y="654"/>
                  </a:cubicBezTo>
                  <a:cubicBezTo>
                    <a:pt x="8545" y="1398"/>
                    <a:pt x="9184" y="4460"/>
                    <a:pt x="7436" y="5077"/>
                  </a:cubicBezTo>
                  <a:cubicBezTo>
                    <a:pt x="6492" y="5412"/>
                    <a:pt x="5097" y="4163"/>
                    <a:pt x="4142" y="3972"/>
                  </a:cubicBezTo>
                  <a:cubicBezTo>
                    <a:pt x="2385" y="3619"/>
                    <a:pt x="794" y="4858"/>
                    <a:pt x="401" y="6575"/>
                  </a:cubicBezTo>
                  <a:cubicBezTo>
                    <a:pt x="1" y="8328"/>
                    <a:pt x="644" y="10669"/>
                    <a:pt x="2568" y="11144"/>
                  </a:cubicBezTo>
                  <a:cubicBezTo>
                    <a:pt x="4862" y="11712"/>
                    <a:pt x="6056" y="9650"/>
                    <a:pt x="7980" y="9059"/>
                  </a:cubicBezTo>
                  <a:cubicBezTo>
                    <a:pt x="9954" y="8450"/>
                    <a:pt x="12149" y="9887"/>
                    <a:pt x="13783" y="8141"/>
                  </a:cubicBezTo>
                  <a:cubicBezTo>
                    <a:pt x="14992" y="6851"/>
                    <a:pt x="15432" y="4260"/>
                    <a:pt x="14794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64"/>
            <p:cNvSpPr/>
            <p:nvPr/>
          </p:nvSpPr>
          <p:spPr>
            <a:xfrm>
              <a:off x="3981075" y="1586700"/>
              <a:ext cx="250525" cy="257875"/>
            </a:xfrm>
            <a:custGeom>
              <a:rect b="b" l="l" r="r" t="t"/>
              <a:pathLst>
                <a:path extrusionOk="0" h="10315" w="10021">
                  <a:moveTo>
                    <a:pt x="6813" y="0"/>
                  </a:moveTo>
                  <a:cubicBezTo>
                    <a:pt x="6725" y="0"/>
                    <a:pt x="6635" y="15"/>
                    <a:pt x="6548" y="47"/>
                  </a:cubicBezTo>
                  <a:cubicBezTo>
                    <a:pt x="6159" y="189"/>
                    <a:pt x="5952" y="615"/>
                    <a:pt x="6079" y="1008"/>
                  </a:cubicBezTo>
                  <a:lnTo>
                    <a:pt x="5494" y="1344"/>
                  </a:lnTo>
                  <a:cubicBezTo>
                    <a:pt x="5376" y="700"/>
                    <a:pt x="4816" y="283"/>
                    <a:pt x="4221" y="283"/>
                  </a:cubicBezTo>
                  <a:cubicBezTo>
                    <a:pt x="4008" y="283"/>
                    <a:pt x="3789" y="337"/>
                    <a:pt x="3585" y="454"/>
                  </a:cubicBezTo>
                  <a:cubicBezTo>
                    <a:pt x="2811" y="897"/>
                    <a:pt x="2708" y="1967"/>
                    <a:pt x="3381" y="2550"/>
                  </a:cubicBezTo>
                  <a:lnTo>
                    <a:pt x="1360" y="3707"/>
                  </a:lnTo>
                  <a:cubicBezTo>
                    <a:pt x="1308" y="3735"/>
                    <a:pt x="1261" y="3769"/>
                    <a:pt x="1218" y="3808"/>
                  </a:cubicBezTo>
                  <a:cubicBezTo>
                    <a:pt x="960" y="4038"/>
                    <a:pt x="874" y="4403"/>
                    <a:pt x="998" y="4724"/>
                  </a:cubicBezTo>
                  <a:cubicBezTo>
                    <a:pt x="319" y="5016"/>
                    <a:pt x="1" y="5799"/>
                    <a:pt x="282" y="6482"/>
                  </a:cubicBezTo>
                  <a:cubicBezTo>
                    <a:pt x="498" y="7002"/>
                    <a:pt x="1000" y="7317"/>
                    <a:pt x="1531" y="7317"/>
                  </a:cubicBezTo>
                  <a:cubicBezTo>
                    <a:pt x="1698" y="7317"/>
                    <a:pt x="1868" y="7286"/>
                    <a:pt x="2033" y="7220"/>
                  </a:cubicBezTo>
                  <a:cubicBezTo>
                    <a:pt x="2168" y="7526"/>
                    <a:pt x="2468" y="7714"/>
                    <a:pt x="2789" y="7714"/>
                  </a:cubicBezTo>
                  <a:cubicBezTo>
                    <a:pt x="2861" y="7714"/>
                    <a:pt x="2934" y="7704"/>
                    <a:pt x="3007" y="7684"/>
                  </a:cubicBezTo>
                  <a:lnTo>
                    <a:pt x="3497" y="7551"/>
                  </a:lnTo>
                  <a:lnTo>
                    <a:pt x="4467" y="9890"/>
                  </a:lnTo>
                  <a:cubicBezTo>
                    <a:pt x="4575" y="10155"/>
                    <a:pt x="4831" y="10314"/>
                    <a:pt x="5102" y="10314"/>
                  </a:cubicBezTo>
                  <a:cubicBezTo>
                    <a:pt x="5190" y="10314"/>
                    <a:pt x="5279" y="10298"/>
                    <a:pt x="5365" y="10262"/>
                  </a:cubicBezTo>
                  <a:lnTo>
                    <a:pt x="5896" y="10041"/>
                  </a:lnTo>
                  <a:cubicBezTo>
                    <a:pt x="6090" y="9961"/>
                    <a:pt x="6197" y="9757"/>
                    <a:pt x="6157" y="9551"/>
                  </a:cubicBezTo>
                  <a:lnTo>
                    <a:pt x="6034" y="8966"/>
                  </a:lnTo>
                  <a:lnTo>
                    <a:pt x="6838" y="8633"/>
                  </a:lnTo>
                  <a:cubicBezTo>
                    <a:pt x="7017" y="8559"/>
                    <a:pt x="7100" y="8357"/>
                    <a:pt x="7027" y="8179"/>
                  </a:cubicBezTo>
                  <a:lnTo>
                    <a:pt x="6434" y="6749"/>
                  </a:lnTo>
                  <a:lnTo>
                    <a:pt x="8253" y="6252"/>
                  </a:lnTo>
                  <a:cubicBezTo>
                    <a:pt x="8390" y="6512"/>
                    <a:pt x="8658" y="6661"/>
                    <a:pt x="8935" y="6661"/>
                  </a:cubicBezTo>
                  <a:cubicBezTo>
                    <a:pt x="9044" y="6661"/>
                    <a:pt x="9154" y="6638"/>
                    <a:pt x="9259" y="6590"/>
                  </a:cubicBezTo>
                  <a:cubicBezTo>
                    <a:pt x="9631" y="6416"/>
                    <a:pt x="9803" y="5984"/>
                    <a:pt x="9651" y="5603"/>
                  </a:cubicBezTo>
                  <a:lnTo>
                    <a:pt x="9279" y="4706"/>
                  </a:lnTo>
                  <a:cubicBezTo>
                    <a:pt x="9846" y="4152"/>
                    <a:pt x="10020" y="3307"/>
                    <a:pt x="9717" y="2574"/>
                  </a:cubicBezTo>
                  <a:cubicBezTo>
                    <a:pt x="9415" y="1845"/>
                    <a:pt x="8704" y="1374"/>
                    <a:pt x="7919" y="1374"/>
                  </a:cubicBezTo>
                  <a:cubicBezTo>
                    <a:pt x="7912" y="1374"/>
                    <a:pt x="7905" y="1374"/>
                    <a:pt x="7898" y="1374"/>
                  </a:cubicBezTo>
                  <a:lnTo>
                    <a:pt x="7526" y="477"/>
                  </a:lnTo>
                  <a:cubicBezTo>
                    <a:pt x="7405" y="181"/>
                    <a:pt x="7117" y="0"/>
                    <a:pt x="6813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64"/>
            <p:cNvSpPr/>
            <p:nvPr/>
          </p:nvSpPr>
          <p:spPr>
            <a:xfrm>
              <a:off x="4234150" y="1742675"/>
              <a:ext cx="19475" cy="19225"/>
            </a:xfrm>
            <a:custGeom>
              <a:rect b="b" l="l" r="r" t="t"/>
              <a:pathLst>
                <a:path extrusionOk="0" h="769" w="779">
                  <a:moveTo>
                    <a:pt x="390" y="1"/>
                  </a:moveTo>
                  <a:cubicBezTo>
                    <a:pt x="308" y="1"/>
                    <a:pt x="241" y="69"/>
                    <a:pt x="246" y="153"/>
                  </a:cubicBezTo>
                  <a:lnTo>
                    <a:pt x="246" y="246"/>
                  </a:lnTo>
                  <a:lnTo>
                    <a:pt x="151" y="246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90"/>
                  </a:cubicBezTo>
                  <a:cubicBezTo>
                    <a:pt x="1" y="472"/>
                    <a:pt x="67" y="536"/>
                    <a:pt x="147" y="536"/>
                  </a:cubicBezTo>
                  <a:cubicBezTo>
                    <a:pt x="148" y="536"/>
                    <a:pt x="150" y="536"/>
                    <a:pt x="151" y="536"/>
                  </a:cubicBezTo>
                  <a:lnTo>
                    <a:pt x="246" y="536"/>
                  </a:lnTo>
                  <a:lnTo>
                    <a:pt x="246" y="628"/>
                  </a:lnTo>
                  <a:cubicBezTo>
                    <a:pt x="248" y="706"/>
                    <a:pt x="312" y="768"/>
                    <a:pt x="390" y="768"/>
                  </a:cubicBezTo>
                  <a:cubicBezTo>
                    <a:pt x="467" y="768"/>
                    <a:pt x="529" y="706"/>
                    <a:pt x="534" y="628"/>
                  </a:cubicBezTo>
                  <a:lnTo>
                    <a:pt x="534" y="536"/>
                  </a:lnTo>
                  <a:lnTo>
                    <a:pt x="628" y="536"/>
                  </a:lnTo>
                  <a:cubicBezTo>
                    <a:pt x="630" y="536"/>
                    <a:pt x="631" y="536"/>
                    <a:pt x="632" y="536"/>
                  </a:cubicBezTo>
                  <a:cubicBezTo>
                    <a:pt x="712" y="536"/>
                    <a:pt x="779" y="472"/>
                    <a:pt x="779" y="390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6"/>
                  </a:cubicBezTo>
                  <a:lnTo>
                    <a:pt x="534" y="246"/>
                  </a:lnTo>
                  <a:lnTo>
                    <a:pt x="534" y="153"/>
                  </a:lnTo>
                  <a:cubicBezTo>
                    <a:pt x="538" y="69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64"/>
            <p:cNvSpPr/>
            <p:nvPr/>
          </p:nvSpPr>
          <p:spPr>
            <a:xfrm>
              <a:off x="4151100" y="1536625"/>
              <a:ext cx="20025" cy="18850"/>
            </a:xfrm>
            <a:custGeom>
              <a:rect b="b" l="l" r="r" t="t"/>
              <a:pathLst>
                <a:path extrusionOk="0" h="754" w="801">
                  <a:moveTo>
                    <a:pt x="423" y="0"/>
                  </a:moveTo>
                  <a:cubicBezTo>
                    <a:pt x="353" y="0"/>
                    <a:pt x="283" y="46"/>
                    <a:pt x="280" y="139"/>
                  </a:cubicBezTo>
                  <a:lnTo>
                    <a:pt x="280" y="231"/>
                  </a:lnTo>
                  <a:lnTo>
                    <a:pt x="186" y="231"/>
                  </a:lnTo>
                  <a:cubicBezTo>
                    <a:pt x="1" y="240"/>
                    <a:pt x="1" y="513"/>
                    <a:pt x="186" y="522"/>
                  </a:cubicBezTo>
                  <a:lnTo>
                    <a:pt x="280" y="522"/>
                  </a:lnTo>
                  <a:lnTo>
                    <a:pt x="280" y="616"/>
                  </a:lnTo>
                  <a:cubicBezTo>
                    <a:pt x="282" y="691"/>
                    <a:pt x="347" y="754"/>
                    <a:pt x="424" y="754"/>
                  </a:cubicBezTo>
                  <a:cubicBezTo>
                    <a:pt x="502" y="754"/>
                    <a:pt x="564" y="691"/>
                    <a:pt x="568" y="616"/>
                  </a:cubicBezTo>
                  <a:lnTo>
                    <a:pt x="568" y="522"/>
                  </a:lnTo>
                  <a:lnTo>
                    <a:pt x="663" y="522"/>
                  </a:lnTo>
                  <a:cubicBezTo>
                    <a:pt x="740" y="517"/>
                    <a:pt x="800" y="455"/>
                    <a:pt x="800" y="377"/>
                  </a:cubicBezTo>
                  <a:cubicBezTo>
                    <a:pt x="800" y="300"/>
                    <a:pt x="740" y="236"/>
                    <a:pt x="663" y="231"/>
                  </a:cubicBezTo>
                  <a:lnTo>
                    <a:pt x="568" y="231"/>
                  </a:lnTo>
                  <a:lnTo>
                    <a:pt x="568" y="139"/>
                  </a:lnTo>
                  <a:cubicBezTo>
                    <a:pt x="564" y="46"/>
                    <a:pt x="494" y="0"/>
                    <a:pt x="42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64"/>
            <p:cNvSpPr/>
            <p:nvPr/>
          </p:nvSpPr>
          <p:spPr>
            <a:xfrm>
              <a:off x="4016500" y="1613175"/>
              <a:ext cx="19225" cy="19500"/>
            </a:xfrm>
            <a:custGeom>
              <a:rect b="b" l="l" r="r" t="t"/>
              <a:pathLst>
                <a:path extrusionOk="0" h="780" w="769">
                  <a:moveTo>
                    <a:pt x="392" y="1"/>
                  </a:moveTo>
                  <a:cubicBezTo>
                    <a:pt x="308" y="1"/>
                    <a:pt x="244" y="70"/>
                    <a:pt x="248" y="151"/>
                  </a:cubicBezTo>
                  <a:lnTo>
                    <a:pt x="248" y="246"/>
                  </a:lnTo>
                  <a:lnTo>
                    <a:pt x="153" y="246"/>
                  </a:lnTo>
                  <a:cubicBezTo>
                    <a:pt x="151" y="246"/>
                    <a:pt x="148" y="246"/>
                    <a:pt x="146" y="246"/>
                  </a:cubicBezTo>
                  <a:cubicBezTo>
                    <a:pt x="65" y="246"/>
                    <a:pt x="1" y="311"/>
                    <a:pt x="1" y="390"/>
                  </a:cubicBezTo>
                  <a:cubicBezTo>
                    <a:pt x="1" y="469"/>
                    <a:pt x="65" y="534"/>
                    <a:pt x="146" y="534"/>
                  </a:cubicBezTo>
                  <a:cubicBezTo>
                    <a:pt x="148" y="534"/>
                    <a:pt x="151" y="534"/>
                    <a:pt x="153" y="534"/>
                  </a:cubicBezTo>
                  <a:lnTo>
                    <a:pt x="246" y="534"/>
                  </a:lnTo>
                  <a:lnTo>
                    <a:pt x="246" y="629"/>
                  </a:lnTo>
                  <a:cubicBezTo>
                    <a:pt x="242" y="710"/>
                    <a:pt x="308" y="779"/>
                    <a:pt x="390" y="779"/>
                  </a:cubicBezTo>
                  <a:cubicBezTo>
                    <a:pt x="474" y="779"/>
                    <a:pt x="538" y="710"/>
                    <a:pt x="536" y="629"/>
                  </a:cubicBezTo>
                  <a:lnTo>
                    <a:pt x="536" y="534"/>
                  </a:lnTo>
                  <a:lnTo>
                    <a:pt x="629" y="534"/>
                  </a:lnTo>
                  <a:cubicBezTo>
                    <a:pt x="706" y="530"/>
                    <a:pt x="768" y="467"/>
                    <a:pt x="768" y="390"/>
                  </a:cubicBezTo>
                  <a:cubicBezTo>
                    <a:pt x="768" y="313"/>
                    <a:pt x="706" y="248"/>
                    <a:pt x="629" y="246"/>
                  </a:cubicBezTo>
                  <a:lnTo>
                    <a:pt x="536" y="246"/>
                  </a:lnTo>
                  <a:lnTo>
                    <a:pt x="536" y="151"/>
                  </a:lnTo>
                  <a:cubicBezTo>
                    <a:pt x="540" y="70"/>
                    <a:pt x="474" y="1"/>
                    <a:pt x="39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64"/>
            <p:cNvSpPr/>
            <p:nvPr/>
          </p:nvSpPr>
          <p:spPr>
            <a:xfrm>
              <a:off x="4176575" y="179147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9" y="328"/>
                  </a:cubicBezTo>
                  <a:cubicBezTo>
                    <a:pt x="638" y="418"/>
                    <a:pt x="566" y="559"/>
                    <a:pt x="457" y="559"/>
                  </a:cubicBezTo>
                  <a:cubicBezTo>
                    <a:pt x="440" y="559"/>
                    <a:pt x="422" y="555"/>
                    <a:pt x="403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6" y="1"/>
                  </a:moveTo>
                  <a:cubicBezTo>
                    <a:pt x="401" y="1"/>
                    <a:pt x="346" y="11"/>
                    <a:pt x="293" y="33"/>
                  </a:cubicBezTo>
                  <a:cubicBezTo>
                    <a:pt x="108" y="108"/>
                    <a:pt x="1" y="306"/>
                    <a:pt x="39" y="504"/>
                  </a:cubicBezTo>
                  <a:cubicBezTo>
                    <a:pt x="80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3" y="721"/>
                  </a:cubicBezTo>
                  <a:cubicBezTo>
                    <a:pt x="895" y="579"/>
                    <a:pt x="917" y="356"/>
                    <a:pt x="805" y="188"/>
                  </a:cubicBezTo>
                  <a:cubicBezTo>
                    <a:pt x="725" y="68"/>
                    <a:pt x="593" y="1"/>
                    <a:pt x="456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4"/>
            <p:cNvSpPr/>
            <p:nvPr/>
          </p:nvSpPr>
          <p:spPr>
            <a:xfrm>
              <a:off x="4012425" y="1777825"/>
              <a:ext cx="22125" cy="21100"/>
            </a:xfrm>
            <a:custGeom>
              <a:rect b="b" l="l" r="r" t="t"/>
              <a:pathLst>
                <a:path extrusionOk="0" h="844" w="885">
                  <a:moveTo>
                    <a:pt x="433" y="289"/>
                  </a:moveTo>
                  <a:cubicBezTo>
                    <a:pt x="536" y="291"/>
                    <a:pt x="598" y="405"/>
                    <a:pt x="544" y="495"/>
                  </a:cubicBezTo>
                  <a:cubicBezTo>
                    <a:pt x="518" y="535"/>
                    <a:pt x="475" y="555"/>
                    <a:pt x="433" y="555"/>
                  </a:cubicBezTo>
                  <a:cubicBezTo>
                    <a:pt x="386" y="555"/>
                    <a:pt x="340" y="532"/>
                    <a:pt x="314" y="484"/>
                  </a:cubicBezTo>
                  <a:cubicBezTo>
                    <a:pt x="267" y="396"/>
                    <a:pt x="331" y="289"/>
                    <a:pt x="433" y="289"/>
                  </a:cubicBezTo>
                  <a:close/>
                  <a:moveTo>
                    <a:pt x="435" y="0"/>
                  </a:moveTo>
                  <a:cubicBezTo>
                    <a:pt x="420" y="0"/>
                    <a:pt x="405" y="1"/>
                    <a:pt x="390" y="3"/>
                  </a:cubicBezTo>
                  <a:cubicBezTo>
                    <a:pt x="166" y="26"/>
                    <a:pt x="0" y="220"/>
                    <a:pt x="11" y="444"/>
                  </a:cubicBezTo>
                  <a:cubicBezTo>
                    <a:pt x="22" y="667"/>
                    <a:pt x="207" y="844"/>
                    <a:pt x="433" y="844"/>
                  </a:cubicBezTo>
                  <a:cubicBezTo>
                    <a:pt x="463" y="844"/>
                    <a:pt x="491" y="841"/>
                    <a:pt x="521" y="835"/>
                  </a:cubicBezTo>
                  <a:cubicBezTo>
                    <a:pt x="740" y="788"/>
                    <a:pt x="884" y="579"/>
                    <a:pt x="850" y="355"/>
                  </a:cubicBezTo>
                  <a:cubicBezTo>
                    <a:pt x="818" y="149"/>
                    <a:pt x="640" y="0"/>
                    <a:pt x="43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4"/>
            <p:cNvSpPr/>
            <p:nvPr/>
          </p:nvSpPr>
          <p:spPr>
            <a:xfrm>
              <a:off x="3993825" y="1688925"/>
              <a:ext cx="67525" cy="67600"/>
            </a:xfrm>
            <a:custGeom>
              <a:rect b="b" l="l" r="r" t="t"/>
              <a:pathLst>
                <a:path extrusionOk="0" h="2704" w="2701">
                  <a:moveTo>
                    <a:pt x="1351" y="0"/>
                  </a:moveTo>
                  <a:cubicBezTo>
                    <a:pt x="605" y="0"/>
                    <a:pt x="0" y="607"/>
                    <a:pt x="0" y="1353"/>
                  </a:cubicBezTo>
                  <a:cubicBezTo>
                    <a:pt x="0" y="2097"/>
                    <a:pt x="605" y="2703"/>
                    <a:pt x="1351" y="2703"/>
                  </a:cubicBezTo>
                  <a:cubicBezTo>
                    <a:pt x="2097" y="2703"/>
                    <a:pt x="2701" y="2097"/>
                    <a:pt x="2701" y="1353"/>
                  </a:cubicBezTo>
                  <a:cubicBezTo>
                    <a:pt x="2701" y="607"/>
                    <a:pt x="2097" y="0"/>
                    <a:pt x="1351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64"/>
            <p:cNvSpPr/>
            <p:nvPr/>
          </p:nvSpPr>
          <p:spPr>
            <a:xfrm>
              <a:off x="4106750" y="1724025"/>
              <a:ext cx="60450" cy="76950"/>
            </a:xfrm>
            <a:custGeom>
              <a:rect b="b" l="l" r="r" t="t"/>
              <a:pathLst>
                <a:path extrusionOk="0" h="3078" w="2418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026" y="3077"/>
                  </a:lnTo>
                  <a:lnTo>
                    <a:pt x="2157" y="2609"/>
                  </a:lnTo>
                  <a:cubicBezTo>
                    <a:pt x="2334" y="2535"/>
                    <a:pt x="2418" y="2333"/>
                    <a:pt x="2347" y="2157"/>
                  </a:cubicBez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64"/>
            <p:cNvSpPr/>
            <p:nvPr/>
          </p:nvSpPr>
          <p:spPr>
            <a:xfrm>
              <a:off x="4106750" y="1724025"/>
              <a:ext cx="47175" cy="36625"/>
            </a:xfrm>
            <a:custGeom>
              <a:rect b="b" l="l" r="r" t="t"/>
              <a:pathLst>
                <a:path extrusionOk="0" h="1465" w="1887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4"/>
            <p:cNvSpPr/>
            <p:nvPr/>
          </p:nvSpPr>
          <p:spPr>
            <a:xfrm>
              <a:off x="4075250" y="1736000"/>
              <a:ext cx="69425" cy="95325"/>
            </a:xfrm>
            <a:custGeom>
              <a:rect b="b" l="l" r="r" t="t"/>
              <a:pathLst>
                <a:path extrusionOk="0" h="3813" w="2777">
                  <a:moveTo>
                    <a:pt x="2104" y="1"/>
                  </a:moveTo>
                  <a:lnTo>
                    <a:pt x="1" y="872"/>
                  </a:lnTo>
                  <a:lnTo>
                    <a:pt x="209" y="1371"/>
                  </a:lnTo>
                  <a:lnTo>
                    <a:pt x="1044" y="3387"/>
                  </a:lnTo>
                  <a:cubicBezTo>
                    <a:pt x="1154" y="3652"/>
                    <a:pt x="1410" y="3812"/>
                    <a:pt x="1680" y="3812"/>
                  </a:cubicBezTo>
                  <a:cubicBezTo>
                    <a:pt x="1767" y="3812"/>
                    <a:pt x="1856" y="3795"/>
                    <a:pt x="1942" y="3759"/>
                  </a:cubicBezTo>
                  <a:lnTo>
                    <a:pt x="2476" y="3540"/>
                  </a:lnTo>
                  <a:cubicBezTo>
                    <a:pt x="2669" y="3458"/>
                    <a:pt x="2777" y="3254"/>
                    <a:pt x="2736" y="3048"/>
                  </a:cubicBez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4"/>
            <p:cNvSpPr/>
            <p:nvPr/>
          </p:nvSpPr>
          <p:spPr>
            <a:xfrm>
              <a:off x="4075250" y="1736000"/>
              <a:ext cx="56750" cy="34275"/>
            </a:xfrm>
            <a:custGeom>
              <a:rect b="b" l="l" r="r" t="t"/>
              <a:pathLst>
                <a:path extrusionOk="0" h="1371" w="2270">
                  <a:moveTo>
                    <a:pt x="2104" y="1"/>
                  </a:moveTo>
                  <a:lnTo>
                    <a:pt x="1" y="870"/>
                  </a:lnTo>
                  <a:lnTo>
                    <a:pt x="209" y="1371"/>
                  </a:ln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64"/>
            <p:cNvSpPr/>
            <p:nvPr/>
          </p:nvSpPr>
          <p:spPr>
            <a:xfrm>
              <a:off x="4010800" y="1589600"/>
              <a:ext cx="202900" cy="176675"/>
            </a:xfrm>
            <a:custGeom>
              <a:rect b="b" l="l" r="r" t="t"/>
              <a:pathLst>
                <a:path extrusionOk="0" h="7067" w="8116">
                  <a:moveTo>
                    <a:pt x="5875" y="0"/>
                  </a:moveTo>
                  <a:lnTo>
                    <a:pt x="515" y="3060"/>
                  </a:lnTo>
                  <a:cubicBezTo>
                    <a:pt x="153" y="3266"/>
                    <a:pt x="1" y="3709"/>
                    <a:pt x="160" y="4094"/>
                  </a:cubicBezTo>
                  <a:lnTo>
                    <a:pt x="1181" y="6556"/>
                  </a:lnTo>
                  <a:cubicBezTo>
                    <a:pt x="1312" y="6871"/>
                    <a:pt x="1618" y="7067"/>
                    <a:pt x="1946" y="7067"/>
                  </a:cubicBezTo>
                  <a:cubicBezTo>
                    <a:pt x="2018" y="7067"/>
                    <a:pt x="2091" y="7057"/>
                    <a:pt x="2164" y="7037"/>
                  </a:cubicBezTo>
                  <a:lnTo>
                    <a:pt x="8115" y="5412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64"/>
            <p:cNvSpPr/>
            <p:nvPr/>
          </p:nvSpPr>
          <p:spPr>
            <a:xfrm>
              <a:off x="4068000" y="1608775"/>
              <a:ext cx="60125" cy="47250"/>
            </a:xfrm>
            <a:custGeom>
              <a:rect b="b" l="l" r="r" t="t"/>
              <a:pathLst>
                <a:path extrusionOk="0" h="1890" w="2405">
                  <a:moveTo>
                    <a:pt x="2237" y="1"/>
                  </a:moveTo>
                  <a:lnTo>
                    <a:pt x="1" y="1280"/>
                  </a:lnTo>
                  <a:cubicBezTo>
                    <a:pt x="245" y="1674"/>
                    <a:pt x="665" y="1889"/>
                    <a:pt x="1095" y="1889"/>
                  </a:cubicBezTo>
                  <a:cubicBezTo>
                    <a:pt x="1339" y="1889"/>
                    <a:pt x="1585" y="1820"/>
                    <a:pt x="1804" y="1676"/>
                  </a:cubicBezTo>
                  <a:lnTo>
                    <a:pt x="2217" y="1856"/>
                  </a:lnTo>
                  <a:cubicBezTo>
                    <a:pt x="2231" y="1863"/>
                    <a:pt x="2245" y="1866"/>
                    <a:pt x="2259" y="1866"/>
                  </a:cubicBezTo>
                  <a:cubicBezTo>
                    <a:pt x="2327" y="1866"/>
                    <a:pt x="2383" y="1793"/>
                    <a:pt x="2351" y="1723"/>
                  </a:cubicBezTo>
                  <a:lnTo>
                    <a:pt x="2170" y="1310"/>
                  </a:lnTo>
                  <a:cubicBezTo>
                    <a:pt x="2331" y="1067"/>
                    <a:pt x="2404" y="777"/>
                    <a:pt x="2381" y="484"/>
                  </a:cubicBezTo>
                  <a:cubicBezTo>
                    <a:pt x="2366" y="317"/>
                    <a:pt x="2316" y="151"/>
                    <a:pt x="2237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64"/>
            <p:cNvSpPr/>
            <p:nvPr/>
          </p:nvSpPr>
          <p:spPr>
            <a:xfrm>
              <a:off x="4105850" y="1705600"/>
              <a:ext cx="52375" cy="29425"/>
            </a:xfrm>
            <a:custGeom>
              <a:rect b="b" l="l" r="r" t="t"/>
              <a:pathLst>
                <a:path extrusionOk="0" h="1177" w="2095">
                  <a:moveTo>
                    <a:pt x="1723" y="1"/>
                  </a:moveTo>
                  <a:cubicBezTo>
                    <a:pt x="1709" y="1"/>
                    <a:pt x="1694" y="3"/>
                    <a:pt x="1679" y="6"/>
                  </a:cubicBezTo>
                  <a:lnTo>
                    <a:pt x="155" y="424"/>
                  </a:lnTo>
                  <a:cubicBezTo>
                    <a:pt x="54" y="451"/>
                    <a:pt x="0" y="559"/>
                    <a:pt x="41" y="656"/>
                  </a:cubicBezTo>
                  <a:lnTo>
                    <a:pt x="211" y="1069"/>
                  </a:lnTo>
                  <a:cubicBezTo>
                    <a:pt x="239" y="1135"/>
                    <a:pt x="303" y="1176"/>
                    <a:pt x="371" y="1176"/>
                  </a:cubicBezTo>
                  <a:cubicBezTo>
                    <a:pt x="386" y="1176"/>
                    <a:pt x="402" y="1174"/>
                    <a:pt x="417" y="1170"/>
                  </a:cubicBezTo>
                  <a:lnTo>
                    <a:pt x="1942" y="755"/>
                  </a:lnTo>
                  <a:cubicBezTo>
                    <a:pt x="2043" y="727"/>
                    <a:pt x="2094" y="617"/>
                    <a:pt x="2056" y="520"/>
                  </a:cubicBezTo>
                  <a:lnTo>
                    <a:pt x="1886" y="107"/>
                  </a:lnTo>
                  <a:cubicBezTo>
                    <a:pt x="1857" y="42"/>
                    <a:pt x="1792" y="1"/>
                    <a:pt x="172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64"/>
            <p:cNvSpPr/>
            <p:nvPr/>
          </p:nvSpPr>
          <p:spPr>
            <a:xfrm>
              <a:off x="4099500" y="1697950"/>
              <a:ext cx="20400" cy="12175"/>
            </a:xfrm>
            <a:custGeom>
              <a:rect b="b" l="l" r="r" t="t"/>
              <a:pathLst>
                <a:path extrusionOk="0" h="487" w="816">
                  <a:moveTo>
                    <a:pt x="605" y="1"/>
                  </a:moveTo>
                  <a:cubicBezTo>
                    <a:pt x="590" y="1"/>
                    <a:pt x="575" y="3"/>
                    <a:pt x="560" y="7"/>
                  </a:cubicBezTo>
                  <a:lnTo>
                    <a:pt x="155" y="117"/>
                  </a:lnTo>
                  <a:cubicBezTo>
                    <a:pt x="54" y="145"/>
                    <a:pt x="1" y="254"/>
                    <a:pt x="41" y="351"/>
                  </a:cubicBezTo>
                  <a:lnTo>
                    <a:pt x="54" y="381"/>
                  </a:lnTo>
                  <a:cubicBezTo>
                    <a:pt x="81" y="446"/>
                    <a:pt x="144" y="487"/>
                    <a:pt x="212" y="487"/>
                  </a:cubicBezTo>
                  <a:cubicBezTo>
                    <a:pt x="227" y="487"/>
                    <a:pt x="243" y="484"/>
                    <a:pt x="259" y="480"/>
                  </a:cubicBezTo>
                  <a:lnTo>
                    <a:pt x="663" y="370"/>
                  </a:lnTo>
                  <a:cubicBezTo>
                    <a:pt x="762" y="342"/>
                    <a:pt x="815" y="233"/>
                    <a:pt x="777" y="138"/>
                  </a:cubicBezTo>
                  <a:lnTo>
                    <a:pt x="764" y="108"/>
                  </a:lnTo>
                  <a:cubicBezTo>
                    <a:pt x="737" y="43"/>
                    <a:pt x="673" y="1"/>
                    <a:pt x="605" y="1"/>
                  </a:cubicBez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64"/>
            <p:cNvSpPr/>
            <p:nvPr/>
          </p:nvSpPr>
          <p:spPr>
            <a:xfrm>
              <a:off x="4010800" y="1646950"/>
              <a:ext cx="91300" cy="119325"/>
            </a:xfrm>
            <a:custGeom>
              <a:rect b="b" l="l" r="r" t="t"/>
              <a:pathLst>
                <a:path extrusionOk="0" h="4773" w="3652">
                  <a:moveTo>
                    <a:pt x="1856" y="0"/>
                  </a:moveTo>
                  <a:lnTo>
                    <a:pt x="515" y="766"/>
                  </a:lnTo>
                  <a:cubicBezTo>
                    <a:pt x="153" y="972"/>
                    <a:pt x="1" y="1415"/>
                    <a:pt x="160" y="1800"/>
                  </a:cubicBezTo>
                  <a:lnTo>
                    <a:pt x="1181" y="4262"/>
                  </a:lnTo>
                  <a:cubicBezTo>
                    <a:pt x="1312" y="4577"/>
                    <a:pt x="1618" y="4773"/>
                    <a:pt x="1946" y="4773"/>
                  </a:cubicBezTo>
                  <a:cubicBezTo>
                    <a:pt x="2018" y="4773"/>
                    <a:pt x="2091" y="4763"/>
                    <a:pt x="2164" y="4743"/>
                  </a:cubicBezTo>
                  <a:lnTo>
                    <a:pt x="3652" y="433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64"/>
            <p:cNvSpPr/>
            <p:nvPr/>
          </p:nvSpPr>
          <p:spPr>
            <a:xfrm>
              <a:off x="4169275" y="1607800"/>
              <a:ext cx="73675" cy="93400"/>
            </a:xfrm>
            <a:custGeom>
              <a:rect b="b" l="l" r="r" t="t"/>
              <a:pathLst>
                <a:path extrusionOk="0" h="3736" w="2947">
                  <a:moveTo>
                    <a:pt x="743" y="1"/>
                  </a:moveTo>
                  <a:cubicBezTo>
                    <a:pt x="495" y="1"/>
                    <a:pt x="243" y="48"/>
                    <a:pt x="0" y="149"/>
                  </a:cubicBezTo>
                  <a:lnTo>
                    <a:pt x="1486" y="3736"/>
                  </a:lnTo>
                  <a:cubicBezTo>
                    <a:pt x="2477" y="3325"/>
                    <a:pt x="2946" y="2190"/>
                    <a:pt x="2535" y="1199"/>
                  </a:cubicBezTo>
                  <a:cubicBezTo>
                    <a:pt x="2226" y="451"/>
                    <a:pt x="1504" y="1"/>
                    <a:pt x="74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64"/>
            <p:cNvSpPr/>
            <p:nvPr/>
          </p:nvSpPr>
          <p:spPr>
            <a:xfrm>
              <a:off x="4138150" y="1573425"/>
              <a:ext cx="96950" cy="166825"/>
            </a:xfrm>
            <a:custGeom>
              <a:rect b="b" l="l" r="r" t="t"/>
              <a:pathLst>
                <a:path extrusionOk="0" h="6673" w="3878">
                  <a:moveTo>
                    <a:pt x="876" y="1"/>
                  </a:moveTo>
                  <a:cubicBezTo>
                    <a:pt x="778" y="1"/>
                    <a:pt x="678" y="20"/>
                    <a:pt x="581" y="60"/>
                  </a:cubicBezTo>
                  <a:cubicBezTo>
                    <a:pt x="188" y="223"/>
                    <a:pt x="0" y="675"/>
                    <a:pt x="164" y="1068"/>
                  </a:cubicBezTo>
                  <a:lnTo>
                    <a:pt x="2286" y="6194"/>
                  </a:lnTo>
                  <a:cubicBezTo>
                    <a:pt x="2409" y="6493"/>
                    <a:pt x="2697" y="6673"/>
                    <a:pt x="3000" y="6673"/>
                  </a:cubicBezTo>
                  <a:cubicBezTo>
                    <a:pt x="3099" y="6673"/>
                    <a:pt x="3200" y="6654"/>
                    <a:pt x="3297" y="6614"/>
                  </a:cubicBezTo>
                  <a:cubicBezTo>
                    <a:pt x="3690" y="6450"/>
                    <a:pt x="3877" y="5999"/>
                    <a:pt x="3714" y="5605"/>
                  </a:cubicBezTo>
                  <a:lnTo>
                    <a:pt x="1589" y="477"/>
                  </a:lnTo>
                  <a:cubicBezTo>
                    <a:pt x="1466" y="180"/>
                    <a:pt x="1179" y="1"/>
                    <a:pt x="87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64"/>
            <p:cNvSpPr/>
            <p:nvPr/>
          </p:nvSpPr>
          <p:spPr>
            <a:xfrm>
              <a:off x="4147025" y="1573425"/>
              <a:ext cx="89150" cy="166800"/>
            </a:xfrm>
            <a:custGeom>
              <a:rect b="b" l="l" r="r" t="t"/>
              <a:pathLst>
                <a:path extrusionOk="0" h="6672" w="3566">
                  <a:moveTo>
                    <a:pt x="520" y="0"/>
                  </a:moveTo>
                  <a:cubicBezTo>
                    <a:pt x="337" y="0"/>
                    <a:pt x="151" y="65"/>
                    <a:pt x="0" y="204"/>
                  </a:cubicBezTo>
                  <a:cubicBezTo>
                    <a:pt x="10" y="204"/>
                    <a:pt x="21" y="203"/>
                    <a:pt x="31" y="203"/>
                  </a:cubicBezTo>
                  <a:cubicBezTo>
                    <a:pt x="342" y="203"/>
                    <a:pt x="626" y="392"/>
                    <a:pt x="746" y="681"/>
                  </a:cubicBezTo>
                  <a:lnTo>
                    <a:pt x="2868" y="5807"/>
                  </a:lnTo>
                  <a:cubicBezTo>
                    <a:pt x="2993" y="6106"/>
                    <a:pt x="2918" y="6452"/>
                    <a:pt x="2679" y="6672"/>
                  </a:cubicBezTo>
                  <a:cubicBezTo>
                    <a:pt x="3215" y="6648"/>
                    <a:pt x="3565" y="6100"/>
                    <a:pt x="3359" y="5605"/>
                  </a:cubicBezTo>
                  <a:lnTo>
                    <a:pt x="1237" y="479"/>
                  </a:lnTo>
                  <a:lnTo>
                    <a:pt x="1237" y="477"/>
                  </a:lnTo>
                  <a:cubicBezTo>
                    <a:pt x="1109" y="171"/>
                    <a:pt x="818" y="0"/>
                    <a:pt x="520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64"/>
            <p:cNvSpPr/>
            <p:nvPr/>
          </p:nvSpPr>
          <p:spPr>
            <a:xfrm>
              <a:off x="4010600" y="1707200"/>
              <a:ext cx="38600" cy="27475"/>
            </a:xfrm>
            <a:custGeom>
              <a:rect b="b" l="l" r="r" t="t"/>
              <a:pathLst>
                <a:path extrusionOk="0" h="1099" w="1544">
                  <a:moveTo>
                    <a:pt x="1273" y="0"/>
                  </a:moveTo>
                  <a:lnTo>
                    <a:pt x="273" y="415"/>
                  </a:lnTo>
                  <a:cubicBezTo>
                    <a:pt x="91" y="486"/>
                    <a:pt x="0" y="697"/>
                    <a:pt x="78" y="880"/>
                  </a:cubicBezTo>
                  <a:cubicBezTo>
                    <a:pt x="134" y="1016"/>
                    <a:pt x="265" y="1099"/>
                    <a:pt x="405" y="1099"/>
                  </a:cubicBezTo>
                  <a:cubicBezTo>
                    <a:pt x="452" y="1099"/>
                    <a:pt x="500" y="1089"/>
                    <a:pt x="546" y="1069"/>
                  </a:cubicBezTo>
                  <a:lnTo>
                    <a:pt x="1544" y="65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64"/>
            <p:cNvSpPr/>
            <p:nvPr/>
          </p:nvSpPr>
          <p:spPr>
            <a:xfrm>
              <a:off x="4061850" y="1580550"/>
              <a:ext cx="72625" cy="64625"/>
            </a:xfrm>
            <a:custGeom>
              <a:rect b="b" l="l" r="r" t="t"/>
              <a:pathLst>
                <a:path extrusionOk="0" h="2585" w="2905">
                  <a:moveTo>
                    <a:pt x="1337" y="0"/>
                  </a:moveTo>
                  <a:cubicBezTo>
                    <a:pt x="615" y="0"/>
                    <a:pt x="1" y="613"/>
                    <a:pt x="53" y="1379"/>
                  </a:cubicBezTo>
                  <a:cubicBezTo>
                    <a:pt x="102" y="2098"/>
                    <a:pt x="702" y="2585"/>
                    <a:pt x="1344" y="2585"/>
                  </a:cubicBezTo>
                  <a:cubicBezTo>
                    <a:pt x="1582" y="2585"/>
                    <a:pt x="1827" y="2518"/>
                    <a:pt x="2050" y="2370"/>
                  </a:cubicBezTo>
                  <a:lnTo>
                    <a:pt x="2463" y="2551"/>
                  </a:lnTo>
                  <a:cubicBezTo>
                    <a:pt x="2477" y="2557"/>
                    <a:pt x="2491" y="2560"/>
                    <a:pt x="2505" y="2560"/>
                  </a:cubicBezTo>
                  <a:cubicBezTo>
                    <a:pt x="2573" y="2560"/>
                    <a:pt x="2629" y="2487"/>
                    <a:pt x="2597" y="2415"/>
                  </a:cubicBezTo>
                  <a:lnTo>
                    <a:pt x="2416" y="2005"/>
                  </a:lnTo>
                  <a:cubicBezTo>
                    <a:pt x="2904" y="1269"/>
                    <a:pt x="2526" y="270"/>
                    <a:pt x="1670" y="44"/>
                  </a:cubicBezTo>
                  <a:cubicBezTo>
                    <a:pt x="1558" y="14"/>
                    <a:pt x="1446" y="0"/>
                    <a:pt x="1337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64"/>
            <p:cNvSpPr/>
            <p:nvPr/>
          </p:nvSpPr>
          <p:spPr>
            <a:xfrm>
              <a:off x="4245000" y="1622775"/>
              <a:ext cx="16000" cy="10100"/>
            </a:xfrm>
            <a:custGeom>
              <a:rect b="b" l="l" r="r" t="t"/>
              <a:pathLst>
                <a:path extrusionOk="0" h="404" w="640">
                  <a:moveTo>
                    <a:pt x="477" y="1"/>
                  </a:moveTo>
                  <a:cubicBezTo>
                    <a:pt x="458" y="1"/>
                    <a:pt x="439" y="5"/>
                    <a:pt x="420" y="13"/>
                  </a:cubicBezTo>
                  <a:lnTo>
                    <a:pt x="147" y="124"/>
                  </a:lnTo>
                  <a:cubicBezTo>
                    <a:pt x="1" y="185"/>
                    <a:pt x="44" y="404"/>
                    <a:pt x="203" y="404"/>
                  </a:cubicBezTo>
                  <a:cubicBezTo>
                    <a:pt x="222" y="404"/>
                    <a:pt x="240" y="400"/>
                    <a:pt x="259" y="391"/>
                  </a:cubicBezTo>
                  <a:lnTo>
                    <a:pt x="532" y="279"/>
                  </a:lnTo>
                  <a:cubicBezTo>
                    <a:pt x="605" y="247"/>
                    <a:pt x="639" y="163"/>
                    <a:pt x="609" y="90"/>
                  </a:cubicBezTo>
                  <a:cubicBezTo>
                    <a:pt x="587" y="35"/>
                    <a:pt x="534" y="1"/>
                    <a:pt x="477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64"/>
            <p:cNvSpPr/>
            <p:nvPr/>
          </p:nvSpPr>
          <p:spPr>
            <a:xfrm>
              <a:off x="4235775" y="1604200"/>
              <a:ext cx="13125" cy="15075"/>
            </a:xfrm>
            <a:custGeom>
              <a:rect b="b" l="l" r="r" t="t"/>
              <a:pathLst>
                <a:path extrusionOk="0" h="603" w="525">
                  <a:moveTo>
                    <a:pt x="359" y="0"/>
                  </a:moveTo>
                  <a:cubicBezTo>
                    <a:pt x="311" y="0"/>
                    <a:pt x="263" y="25"/>
                    <a:pt x="237" y="70"/>
                  </a:cubicBezTo>
                  <a:lnTo>
                    <a:pt x="45" y="379"/>
                  </a:lnTo>
                  <a:cubicBezTo>
                    <a:pt x="0" y="448"/>
                    <a:pt x="22" y="538"/>
                    <a:pt x="90" y="581"/>
                  </a:cubicBezTo>
                  <a:cubicBezTo>
                    <a:pt x="114" y="596"/>
                    <a:pt x="140" y="603"/>
                    <a:pt x="166" y="603"/>
                  </a:cubicBezTo>
                  <a:cubicBezTo>
                    <a:pt x="215" y="603"/>
                    <a:pt x="263" y="577"/>
                    <a:pt x="290" y="532"/>
                  </a:cubicBezTo>
                  <a:lnTo>
                    <a:pt x="482" y="220"/>
                  </a:lnTo>
                  <a:cubicBezTo>
                    <a:pt x="525" y="151"/>
                    <a:pt x="503" y="63"/>
                    <a:pt x="434" y="22"/>
                  </a:cubicBezTo>
                  <a:cubicBezTo>
                    <a:pt x="411" y="7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64"/>
            <p:cNvSpPr/>
            <p:nvPr/>
          </p:nvSpPr>
          <p:spPr>
            <a:xfrm>
              <a:off x="4247550" y="1642450"/>
              <a:ext cx="18025" cy="9375"/>
            </a:xfrm>
            <a:custGeom>
              <a:rect b="b" l="l" r="r" t="t"/>
              <a:pathLst>
                <a:path extrusionOk="0" h="375" w="721">
                  <a:moveTo>
                    <a:pt x="201" y="0"/>
                  </a:moveTo>
                  <a:cubicBezTo>
                    <a:pt x="45" y="0"/>
                    <a:pt x="1" y="237"/>
                    <a:pt x="168" y="283"/>
                  </a:cubicBezTo>
                  <a:lnTo>
                    <a:pt x="522" y="369"/>
                  </a:lnTo>
                  <a:cubicBezTo>
                    <a:pt x="535" y="373"/>
                    <a:pt x="548" y="375"/>
                    <a:pt x="561" y="375"/>
                  </a:cubicBezTo>
                  <a:cubicBezTo>
                    <a:pt x="627" y="375"/>
                    <a:pt x="687" y="330"/>
                    <a:pt x="703" y="262"/>
                  </a:cubicBezTo>
                  <a:cubicBezTo>
                    <a:pt x="720" y="182"/>
                    <a:pt x="671" y="103"/>
                    <a:pt x="589" y="88"/>
                  </a:cubicBezTo>
                  <a:lnTo>
                    <a:pt x="234" y="4"/>
                  </a:lnTo>
                  <a:cubicBezTo>
                    <a:pt x="223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64"/>
            <p:cNvSpPr/>
            <p:nvPr/>
          </p:nvSpPr>
          <p:spPr>
            <a:xfrm>
              <a:off x="3985550" y="1569825"/>
              <a:ext cx="258300" cy="265100"/>
            </a:xfrm>
            <a:custGeom>
              <a:rect b="b" l="l" r="r" t="t"/>
              <a:pathLst>
                <a:path extrusionOk="0" h="10604" w="10332">
                  <a:moveTo>
                    <a:pt x="4392" y="580"/>
                  </a:moveTo>
                  <a:cubicBezTo>
                    <a:pt x="4393" y="580"/>
                    <a:pt x="4394" y="580"/>
                    <a:pt x="4395" y="580"/>
                  </a:cubicBezTo>
                  <a:cubicBezTo>
                    <a:pt x="4419" y="580"/>
                    <a:pt x="4442" y="580"/>
                    <a:pt x="4468" y="582"/>
                  </a:cubicBezTo>
                  <a:cubicBezTo>
                    <a:pt x="5032" y="621"/>
                    <a:pt x="5481" y="1062"/>
                    <a:pt x="5533" y="1623"/>
                  </a:cubicBezTo>
                  <a:cubicBezTo>
                    <a:pt x="5556" y="1881"/>
                    <a:pt x="5490" y="2139"/>
                    <a:pt x="5348" y="2356"/>
                  </a:cubicBezTo>
                  <a:cubicBezTo>
                    <a:pt x="5320" y="2397"/>
                    <a:pt x="5315" y="2449"/>
                    <a:pt x="5335" y="2494"/>
                  </a:cubicBezTo>
                  <a:lnTo>
                    <a:pt x="5472" y="2804"/>
                  </a:lnTo>
                  <a:lnTo>
                    <a:pt x="5472" y="2804"/>
                  </a:lnTo>
                  <a:lnTo>
                    <a:pt x="5163" y="2666"/>
                  </a:lnTo>
                  <a:cubicBezTo>
                    <a:pt x="5144" y="2658"/>
                    <a:pt x="5124" y="2654"/>
                    <a:pt x="5104" y="2654"/>
                  </a:cubicBezTo>
                  <a:cubicBezTo>
                    <a:pt x="5076" y="2654"/>
                    <a:pt x="5047" y="2662"/>
                    <a:pt x="5023" y="2679"/>
                  </a:cubicBezTo>
                  <a:cubicBezTo>
                    <a:pt x="4827" y="2809"/>
                    <a:pt x="4609" y="2870"/>
                    <a:pt x="4394" y="2870"/>
                  </a:cubicBezTo>
                  <a:cubicBezTo>
                    <a:pt x="3912" y="2870"/>
                    <a:pt x="3448" y="2562"/>
                    <a:pt x="3296" y="2053"/>
                  </a:cubicBezTo>
                  <a:cubicBezTo>
                    <a:pt x="3075" y="1319"/>
                    <a:pt x="3626" y="580"/>
                    <a:pt x="4392" y="580"/>
                  </a:cubicBezTo>
                  <a:close/>
                  <a:moveTo>
                    <a:pt x="8287" y="1675"/>
                  </a:moveTo>
                  <a:cubicBezTo>
                    <a:pt x="8938" y="1746"/>
                    <a:pt x="9499" y="2167"/>
                    <a:pt x="9751" y="2773"/>
                  </a:cubicBezTo>
                  <a:cubicBezTo>
                    <a:pt x="10003" y="3380"/>
                    <a:pt x="9904" y="4074"/>
                    <a:pt x="9493" y="4586"/>
                  </a:cubicBezTo>
                  <a:lnTo>
                    <a:pt x="9493" y="4584"/>
                  </a:lnTo>
                  <a:lnTo>
                    <a:pt x="8287" y="1675"/>
                  </a:lnTo>
                  <a:close/>
                  <a:moveTo>
                    <a:pt x="2198" y="5687"/>
                  </a:moveTo>
                  <a:lnTo>
                    <a:pt x="2357" y="6072"/>
                  </a:lnTo>
                  <a:lnTo>
                    <a:pt x="1490" y="6431"/>
                  </a:lnTo>
                  <a:cubicBezTo>
                    <a:pt x="1464" y="6442"/>
                    <a:pt x="1436" y="6447"/>
                    <a:pt x="1410" y="6447"/>
                  </a:cubicBezTo>
                  <a:cubicBezTo>
                    <a:pt x="1327" y="6447"/>
                    <a:pt x="1250" y="6398"/>
                    <a:pt x="1217" y="6317"/>
                  </a:cubicBezTo>
                  <a:cubicBezTo>
                    <a:pt x="1172" y="6209"/>
                    <a:pt x="1222" y="6087"/>
                    <a:pt x="1329" y="6042"/>
                  </a:cubicBezTo>
                  <a:lnTo>
                    <a:pt x="2198" y="5687"/>
                  </a:lnTo>
                  <a:close/>
                  <a:moveTo>
                    <a:pt x="6985" y="298"/>
                  </a:moveTo>
                  <a:cubicBezTo>
                    <a:pt x="7228" y="298"/>
                    <a:pt x="7459" y="440"/>
                    <a:pt x="7562" y="677"/>
                  </a:cubicBezTo>
                  <a:lnTo>
                    <a:pt x="9684" y="5803"/>
                  </a:lnTo>
                  <a:cubicBezTo>
                    <a:pt x="9749" y="5956"/>
                    <a:pt x="9749" y="6130"/>
                    <a:pt x="9684" y="6282"/>
                  </a:cubicBezTo>
                  <a:cubicBezTo>
                    <a:pt x="9578" y="6541"/>
                    <a:pt x="9341" y="6671"/>
                    <a:pt x="9105" y="6671"/>
                  </a:cubicBezTo>
                  <a:cubicBezTo>
                    <a:pt x="8868" y="6671"/>
                    <a:pt x="8632" y="6541"/>
                    <a:pt x="8525" y="6282"/>
                  </a:cubicBezTo>
                  <a:lnTo>
                    <a:pt x="6401" y="1157"/>
                  </a:lnTo>
                  <a:cubicBezTo>
                    <a:pt x="6274" y="838"/>
                    <a:pt x="6429" y="477"/>
                    <a:pt x="6745" y="346"/>
                  </a:cubicBezTo>
                  <a:cubicBezTo>
                    <a:pt x="6824" y="313"/>
                    <a:pt x="6905" y="298"/>
                    <a:pt x="6985" y="298"/>
                  </a:cubicBezTo>
                  <a:close/>
                  <a:moveTo>
                    <a:pt x="1090" y="5065"/>
                  </a:moveTo>
                  <a:lnTo>
                    <a:pt x="1359" y="5717"/>
                  </a:lnTo>
                  <a:lnTo>
                    <a:pt x="1219" y="5775"/>
                  </a:lnTo>
                  <a:cubicBezTo>
                    <a:pt x="966" y="5882"/>
                    <a:pt x="845" y="6173"/>
                    <a:pt x="951" y="6429"/>
                  </a:cubicBezTo>
                  <a:cubicBezTo>
                    <a:pt x="1030" y="6620"/>
                    <a:pt x="1216" y="6735"/>
                    <a:pt x="1411" y="6735"/>
                  </a:cubicBezTo>
                  <a:cubicBezTo>
                    <a:pt x="1475" y="6735"/>
                    <a:pt x="1540" y="6723"/>
                    <a:pt x="1602" y="6697"/>
                  </a:cubicBezTo>
                  <a:lnTo>
                    <a:pt x="1744" y="6639"/>
                  </a:lnTo>
                  <a:lnTo>
                    <a:pt x="2008" y="7278"/>
                  </a:lnTo>
                  <a:cubicBezTo>
                    <a:pt x="1900" y="7308"/>
                    <a:pt x="1790" y="7323"/>
                    <a:pt x="1681" y="7323"/>
                  </a:cubicBezTo>
                  <a:cubicBezTo>
                    <a:pt x="1204" y="7323"/>
                    <a:pt x="757" y="7038"/>
                    <a:pt x="568" y="6577"/>
                  </a:cubicBezTo>
                  <a:cubicBezTo>
                    <a:pt x="336" y="6014"/>
                    <a:pt x="559" y="5364"/>
                    <a:pt x="1090" y="5065"/>
                  </a:cubicBezTo>
                  <a:close/>
                  <a:moveTo>
                    <a:pt x="2793" y="3292"/>
                  </a:moveTo>
                  <a:lnTo>
                    <a:pt x="4466" y="7325"/>
                  </a:lnTo>
                  <a:lnTo>
                    <a:pt x="3135" y="7689"/>
                  </a:lnTo>
                  <a:cubicBezTo>
                    <a:pt x="3075" y="7705"/>
                    <a:pt x="3015" y="7713"/>
                    <a:pt x="2955" y="7713"/>
                  </a:cubicBezTo>
                  <a:cubicBezTo>
                    <a:pt x="2685" y="7713"/>
                    <a:pt x="2432" y="7552"/>
                    <a:pt x="2325" y="7291"/>
                  </a:cubicBezTo>
                  <a:lnTo>
                    <a:pt x="2008" y="6530"/>
                  </a:lnTo>
                  <a:lnTo>
                    <a:pt x="2466" y="6340"/>
                  </a:lnTo>
                  <a:lnTo>
                    <a:pt x="2542" y="6525"/>
                  </a:lnTo>
                  <a:cubicBezTo>
                    <a:pt x="2569" y="6587"/>
                    <a:pt x="2620" y="6612"/>
                    <a:pt x="2670" y="6612"/>
                  </a:cubicBezTo>
                  <a:cubicBezTo>
                    <a:pt x="2761" y="6612"/>
                    <a:pt x="2853" y="6528"/>
                    <a:pt x="2808" y="6416"/>
                  </a:cubicBezTo>
                  <a:lnTo>
                    <a:pt x="2266" y="5106"/>
                  </a:lnTo>
                  <a:cubicBezTo>
                    <a:pt x="2240" y="5042"/>
                    <a:pt x="2189" y="5015"/>
                    <a:pt x="2138" y="5015"/>
                  </a:cubicBezTo>
                  <a:cubicBezTo>
                    <a:pt x="2046" y="5015"/>
                    <a:pt x="1953" y="5101"/>
                    <a:pt x="2000" y="5216"/>
                  </a:cubicBezTo>
                  <a:lnTo>
                    <a:pt x="2084" y="5418"/>
                  </a:lnTo>
                  <a:lnTo>
                    <a:pt x="1626" y="5607"/>
                  </a:lnTo>
                  <a:lnTo>
                    <a:pt x="1303" y="4829"/>
                  </a:lnTo>
                  <a:cubicBezTo>
                    <a:pt x="1172" y="4511"/>
                    <a:pt x="1299" y="4145"/>
                    <a:pt x="1596" y="3975"/>
                  </a:cubicBezTo>
                  <a:lnTo>
                    <a:pt x="2793" y="3292"/>
                  </a:lnTo>
                  <a:close/>
                  <a:moveTo>
                    <a:pt x="6515" y="7065"/>
                  </a:moveTo>
                  <a:lnTo>
                    <a:pt x="7059" y="8379"/>
                  </a:lnTo>
                  <a:cubicBezTo>
                    <a:pt x="7102" y="8482"/>
                    <a:pt x="7053" y="8600"/>
                    <a:pt x="6949" y="8643"/>
                  </a:cubicBezTo>
                  <a:lnTo>
                    <a:pt x="6307" y="8910"/>
                  </a:lnTo>
                  <a:lnTo>
                    <a:pt x="5956" y="7218"/>
                  </a:lnTo>
                  <a:lnTo>
                    <a:pt x="6515" y="7065"/>
                  </a:lnTo>
                  <a:close/>
                  <a:moveTo>
                    <a:pt x="6982" y="1"/>
                  </a:moveTo>
                  <a:cubicBezTo>
                    <a:pt x="6896" y="1"/>
                    <a:pt x="6808" y="13"/>
                    <a:pt x="6722" y="38"/>
                  </a:cubicBezTo>
                  <a:cubicBezTo>
                    <a:pt x="6272" y="172"/>
                    <a:pt x="5995" y="621"/>
                    <a:pt x="6081" y="1083"/>
                  </a:cubicBezTo>
                  <a:lnTo>
                    <a:pt x="5752" y="1271"/>
                  </a:lnTo>
                  <a:cubicBezTo>
                    <a:pt x="5554" y="677"/>
                    <a:pt x="4999" y="291"/>
                    <a:pt x="4394" y="291"/>
                  </a:cubicBezTo>
                  <a:cubicBezTo>
                    <a:pt x="4302" y="291"/>
                    <a:pt x="4209" y="300"/>
                    <a:pt x="4116" y="318"/>
                  </a:cubicBezTo>
                  <a:cubicBezTo>
                    <a:pt x="3408" y="456"/>
                    <a:pt x="2914" y="1098"/>
                    <a:pt x="2961" y="1819"/>
                  </a:cubicBezTo>
                  <a:cubicBezTo>
                    <a:pt x="2982" y="2131"/>
                    <a:pt x="3105" y="2429"/>
                    <a:pt x="3311" y="2664"/>
                  </a:cubicBezTo>
                  <a:lnTo>
                    <a:pt x="1454" y="3724"/>
                  </a:lnTo>
                  <a:cubicBezTo>
                    <a:pt x="1082" y="3939"/>
                    <a:pt x="893" y="4371"/>
                    <a:pt x="989" y="4790"/>
                  </a:cubicBezTo>
                  <a:cubicBezTo>
                    <a:pt x="301" y="5147"/>
                    <a:pt x="0" y="5973"/>
                    <a:pt x="297" y="6689"/>
                  </a:cubicBezTo>
                  <a:cubicBezTo>
                    <a:pt x="536" y="7260"/>
                    <a:pt x="1091" y="7611"/>
                    <a:pt x="1682" y="7611"/>
                  </a:cubicBezTo>
                  <a:cubicBezTo>
                    <a:pt x="1831" y="7611"/>
                    <a:pt x="1982" y="7589"/>
                    <a:pt x="2131" y="7542"/>
                  </a:cubicBezTo>
                  <a:cubicBezTo>
                    <a:pt x="2311" y="7833"/>
                    <a:pt x="2626" y="8002"/>
                    <a:pt x="2956" y="8002"/>
                  </a:cubicBezTo>
                  <a:cubicBezTo>
                    <a:pt x="3040" y="8002"/>
                    <a:pt x="3126" y="7991"/>
                    <a:pt x="3210" y="7968"/>
                  </a:cubicBezTo>
                  <a:lnTo>
                    <a:pt x="5677" y="7295"/>
                  </a:lnTo>
                  <a:lnTo>
                    <a:pt x="6182" y="9725"/>
                  </a:lnTo>
                  <a:cubicBezTo>
                    <a:pt x="6210" y="9862"/>
                    <a:pt x="6137" y="10000"/>
                    <a:pt x="6008" y="10054"/>
                  </a:cubicBezTo>
                  <a:lnTo>
                    <a:pt x="5477" y="10273"/>
                  </a:lnTo>
                  <a:cubicBezTo>
                    <a:pt x="5409" y="10301"/>
                    <a:pt x="5339" y="10314"/>
                    <a:pt x="5269" y="10314"/>
                  </a:cubicBezTo>
                  <a:cubicBezTo>
                    <a:pt x="5056" y="10314"/>
                    <a:pt x="4853" y="10188"/>
                    <a:pt x="4765" y="9978"/>
                  </a:cubicBezTo>
                  <a:lnTo>
                    <a:pt x="4092" y="8349"/>
                  </a:lnTo>
                  <a:cubicBezTo>
                    <a:pt x="4069" y="8290"/>
                    <a:pt x="4013" y="8254"/>
                    <a:pt x="3955" y="8254"/>
                  </a:cubicBezTo>
                  <a:cubicBezTo>
                    <a:pt x="3937" y="8254"/>
                    <a:pt x="3918" y="8258"/>
                    <a:pt x="3901" y="8265"/>
                  </a:cubicBezTo>
                  <a:cubicBezTo>
                    <a:pt x="3823" y="8297"/>
                    <a:pt x="3789" y="8385"/>
                    <a:pt x="3823" y="8460"/>
                  </a:cubicBezTo>
                  <a:lnTo>
                    <a:pt x="4498" y="10090"/>
                  </a:lnTo>
                  <a:cubicBezTo>
                    <a:pt x="4631" y="10410"/>
                    <a:pt x="4942" y="10603"/>
                    <a:pt x="5268" y="10603"/>
                  </a:cubicBezTo>
                  <a:cubicBezTo>
                    <a:pt x="5374" y="10603"/>
                    <a:pt x="5482" y="10583"/>
                    <a:pt x="5586" y="10540"/>
                  </a:cubicBezTo>
                  <a:lnTo>
                    <a:pt x="6117" y="10320"/>
                  </a:lnTo>
                  <a:cubicBezTo>
                    <a:pt x="6375" y="10213"/>
                    <a:pt x="6519" y="9940"/>
                    <a:pt x="6464" y="9667"/>
                  </a:cubicBezTo>
                  <a:lnTo>
                    <a:pt x="6367" y="9198"/>
                  </a:lnTo>
                  <a:lnTo>
                    <a:pt x="7061" y="8910"/>
                  </a:lnTo>
                  <a:cubicBezTo>
                    <a:pt x="7311" y="8807"/>
                    <a:pt x="7429" y="8518"/>
                    <a:pt x="7326" y="8269"/>
                  </a:cubicBezTo>
                  <a:lnTo>
                    <a:pt x="6797" y="6990"/>
                  </a:lnTo>
                  <a:lnTo>
                    <a:pt x="7635" y="6760"/>
                  </a:lnTo>
                  <a:cubicBezTo>
                    <a:pt x="7713" y="6738"/>
                    <a:pt x="7758" y="6661"/>
                    <a:pt x="7736" y="6583"/>
                  </a:cubicBezTo>
                  <a:cubicBezTo>
                    <a:pt x="7719" y="6519"/>
                    <a:pt x="7661" y="6477"/>
                    <a:pt x="7598" y="6477"/>
                  </a:cubicBezTo>
                  <a:cubicBezTo>
                    <a:pt x="7586" y="6477"/>
                    <a:pt x="7573" y="6479"/>
                    <a:pt x="7560" y="6482"/>
                  </a:cubicBezTo>
                  <a:lnTo>
                    <a:pt x="4748" y="7248"/>
                  </a:lnTo>
                  <a:lnTo>
                    <a:pt x="3047" y="3148"/>
                  </a:lnTo>
                  <a:lnTo>
                    <a:pt x="3533" y="2870"/>
                  </a:lnTo>
                  <a:cubicBezTo>
                    <a:pt x="3746" y="3031"/>
                    <a:pt x="4002" y="3128"/>
                    <a:pt x="4268" y="3152"/>
                  </a:cubicBezTo>
                  <a:cubicBezTo>
                    <a:pt x="4309" y="3156"/>
                    <a:pt x="4352" y="3158"/>
                    <a:pt x="4393" y="3158"/>
                  </a:cubicBezTo>
                  <a:cubicBezTo>
                    <a:pt x="4647" y="3158"/>
                    <a:pt x="4896" y="3089"/>
                    <a:pt x="5115" y="2963"/>
                  </a:cubicBezTo>
                  <a:lnTo>
                    <a:pt x="5455" y="3113"/>
                  </a:lnTo>
                  <a:cubicBezTo>
                    <a:pt x="5489" y="3128"/>
                    <a:pt x="5523" y="3135"/>
                    <a:pt x="5555" y="3135"/>
                  </a:cubicBezTo>
                  <a:cubicBezTo>
                    <a:pt x="5722" y="3135"/>
                    <a:pt x="5855" y="2959"/>
                    <a:pt x="5780" y="2788"/>
                  </a:cubicBezTo>
                  <a:lnTo>
                    <a:pt x="5631" y="2447"/>
                  </a:lnTo>
                  <a:cubicBezTo>
                    <a:pt x="5780" y="2191"/>
                    <a:pt x="5846" y="1894"/>
                    <a:pt x="5821" y="1599"/>
                  </a:cubicBezTo>
                  <a:cubicBezTo>
                    <a:pt x="5821" y="1587"/>
                    <a:pt x="5818" y="1576"/>
                    <a:pt x="5816" y="1565"/>
                  </a:cubicBezTo>
                  <a:lnTo>
                    <a:pt x="6173" y="1361"/>
                  </a:lnTo>
                  <a:lnTo>
                    <a:pt x="8257" y="6394"/>
                  </a:lnTo>
                  <a:cubicBezTo>
                    <a:pt x="8407" y="6740"/>
                    <a:pt x="8745" y="6948"/>
                    <a:pt x="9100" y="6948"/>
                  </a:cubicBezTo>
                  <a:cubicBezTo>
                    <a:pt x="9217" y="6948"/>
                    <a:pt x="9336" y="6925"/>
                    <a:pt x="9450" y="6878"/>
                  </a:cubicBezTo>
                  <a:cubicBezTo>
                    <a:pt x="9912" y="6687"/>
                    <a:pt x="10136" y="6158"/>
                    <a:pt x="9951" y="5693"/>
                  </a:cubicBezTo>
                  <a:lnTo>
                    <a:pt x="9616" y="4883"/>
                  </a:lnTo>
                  <a:cubicBezTo>
                    <a:pt x="10175" y="4287"/>
                    <a:pt x="10332" y="3418"/>
                    <a:pt x="10018" y="2662"/>
                  </a:cubicBezTo>
                  <a:cubicBezTo>
                    <a:pt x="9706" y="1907"/>
                    <a:pt x="8981" y="1404"/>
                    <a:pt x="8164" y="1376"/>
                  </a:cubicBezTo>
                  <a:lnTo>
                    <a:pt x="7829" y="567"/>
                  </a:lnTo>
                  <a:cubicBezTo>
                    <a:pt x="7683" y="217"/>
                    <a:pt x="7344" y="1"/>
                    <a:pt x="6982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64"/>
            <p:cNvSpPr/>
            <p:nvPr/>
          </p:nvSpPr>
          <p:spPr>
            <a:xfrm>
              <a:off x="4048775" y="1689250"/>
              <a:ext cx="22200" cy="40025"/>
            </a:xfrm>
            <a:custGeom>
              <a:rect b="b" l="l" r="r" t="t"/>
              <a:pathLst>
                <a:path extrusionOk="0" h="1601" w="888">
                  <a:moveTo>
                    <a:pt x="186" y="0"/>
                  </a:moveTo>
                  <a:cubicBezTo>
                    <a:pt x="94" y="0"/>
                    <a:pt x="0" y="87"/>
                    <a:pt x="47" y="200"/>
                  </a:cubicBezTo>
                  <a:lnTo>
                    <a:pt x="591" y="1510"/>
                  </a:lnTo>
                  <a:cubicBezTo>
                    <a:pt x="614" y="1567"/>
                    <a:pt x="667" y="1600"/>
                    <a:pt x="724" y="1600"/>
                  </a:cubicBezTo>
                  <a:cubicBezTo>
                    <a:pt x="742" y="1600"/>
                    <a:pt x="760" y="1597"/>
                    <a:pt x="778" y="1589"/>
                  </a:cubicBezTo>
                  <a:cubicBezTo>
                    <a:pt x="853" y="1557"/>
                    <a:pt x="888" y="1473"/>
                    <a:pt x="858" y="1400"/>
                  </a:cubicBezTo>
                  <a:lnTo>
                    <a:pt x="316" y="91"/>
                  </a:lnTo>
                  <a:cubicBezTo>
                    <a:pt x="289" y="27"/>
                    <a:pt x="238" y="0"/>
                    <a:pt x="18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64"/>
            <p:cNvSpPr/>
            <p:nvPr/>
          </p:nvSpPr>
          <p:spPr>
            <a:xfrm>
              <a:off x="4076925" y="1608875"/>
              <a:ext cx="8075" cy="8100"/>
            </a:xfrm>
            <a:custGeom>
              <a:rect b="b" l="l" r="r" t="t"/>
              <a:pathLst>
                <a:path extrusionOk="0" h="324" w="323">
                  <a:moveTo>
                    <a:pt x="162" y="1"/>
                  </a:moveTo>
                  <a:cubicBezTo>
                    <a:pt x="74" y="1"/>
                    <a:pt x="0" y="72"/>
                    <a:pt x="0" y="162"/>
                  </a:cubicBezTo>
                  <a:cubicBezTo>
                    <a:pt x="0" y="250"/>
                    <a:pt x="74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2"/>
                    <a:pt x="250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64"/>
            <p:cNvSpPr/>
            <p:nvPr/>
          </p:nvSpPr>
          <p:spPr>
            <a:xfrm>
              <a:off x="4091275" y="1608875"/>
              <a:ext cx="8150" cy="8100"/>
            </a:xfrm>
            <a:custGeom>
              <a:rect b="b" l="l" r="r" t="t"/>
              <a:pathLst>
                <a:path extrusionOk="0" h="324" w="326">
                  <a:moveTo>
                    <a:pt x="164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4" y="323"/>
                  </a:cubicBezTo>
                  <a:cubicBezTo>
                    <a:pt x="252" y="323"/>
                    <a:pt x="325" y="250"/>
                    <a:pt x="325" y="162"/>
                  </a:cubicBezTo>
                  <a:cubicBezTo>
                    <a:pt x="325" y="72"/>
                    <a:pt x="252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64"/>
            <p:cNvSpPr/>
            <p:nvPr/>
          </p:nvSpPr>
          <p:spPr>
            <a:xfrm>
              <a:off x="4105675" y="1608875"/>
              <a:ext cx="8100" cy="8100"/>
            </a:xfrm>
            <a:custGeom>
              <a:rect b="b" l="l" r="r" t="t"/>
              <a:pathLst>
                <a:path extrusionOk="0" h="324" w="324">
                  <a:moveTo>
                    <a:pt x="162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2" y="323"/>
                    <a:pt x="323" y="250"/>
                    <a:pt x="323" y="162"/>
                  </a:cubicBezTo>
                  <a:cubicBezTo>
                    <a:pt x="323" y="72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oogle Shape;2264;p65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265" name="Google Shape;2265;p6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6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6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6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6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0" name="Google Shape;2270;p65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&lt;link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    href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"https://necolas.github.io/normalize.css/8.0.1/normalize.css"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"stylesheet"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&lt;/head&gt;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1" name="Google Shape;2271;p6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NORMALIZACION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Normalize.css hace que los navegadores procesen todos los elementos de manera más consistente y en línea con los estándares modernos.</a:t>
            </a:r>
            <a:endParaRPr sz="14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72" name="Google Shape;2272;p6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6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6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6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6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7" name="Google Shape;2277;p6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8" name="Google Shape;2278;p6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6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66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endParaRPr/>
          </a:p>
        </p:txBody>
      </p:sp>
      <p:sp>
        <p:nvSpPr>
          <p:cNvPr id="2285" name="Google Shape;2285;p66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GRACIAS</a:t>
            </a:r>
            <a:endParaRPr sz="7200"/>
          </a:p>
        </p:txBody>
      </p:sp>
      <p:sp>
        <p:nvSpPr>
          <p:cNvPr id="2286" name="Google Shape;2286;p66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No te olvides que podes encontrarnos en nuestro canal de </a:t>
            </a:r>
            <a:r>
              <a:rPr b="1" lang="en-GB" sz="1600">
                <a:solidFill>
                  <a:schemeClr val="accen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Slack</a:t>
            </a:r>
            <a:r>
              <a:rPr lang="en-GB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También podes mandarnos un email a </a:t>
            </a:r>
            <a:r>
              <a:rPr b="1" lang="en-GB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-GB" sz="1600"/>
              <a:t>.</a:t>
            </a:r>
            <a:endParaRPr sz="1600"/>
          </a:p>
        </p:txBody>
      </p:sp>
      <p:sp>
        <p:nvSpPr>
          <p:cNvPr id="2287" name="Google Shape;2287;p66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8" name="Google Shape;2288;p66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2289" name="Google Shape;2289;p6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6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6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6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6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6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6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6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6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6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6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6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1" name="Google Shape;2301;p66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2302" name="Google Shape;2302;p66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66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66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5" name="Google Shape;2305;p66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6" name="Google Shape;2306;p66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2307" name="Google Shape;2307;p66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66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66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0" name="Google Shape;2310;p66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6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</a:t>
            </a:r>
            <a:r>
              <a:rPr lang="en-GB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41" name="Google Shape;1141;p46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1142" name="Google Shape;1142;p46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6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4" name="Google Shape;1144;p46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1145" name="Google Shape;1145;p4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7" name="Google Shape;1157;p46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1158" name="Google Shape;1158;p4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46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1162" name="Google Shape;1162;p46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5" name="Google Shape;1165;p46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6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6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1168" name="Google Shape;1168;p46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1169" name="Google Shape;1169;p46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1170" name="Google Shape;1170;p46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Imágenes</a:t>
            </a:r>
            <a:endParaRPr/>
          </a:p>
        </p:txBody>
      </p:sp>
      <p:sp>
        <p:nvSpPr>
          <p:cNvPr id="1171" name="Google Shape;1171;p46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Audio y video</a:t>
            </a:r>
            <a:endParaRPr/>
          </a:p>
        </p:txBody>
      </p:sp>
      <p:sp>
        <p:nvSpPr>
          <p:cNvPr id="1172" name="Google Shape;1172;p46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Normalización</a:t>
            </a:r>
            <a:endParaRPr/>
          </a:p>
        </p:txBody>
      </p:sp>
      <p:sp>
        <p:nvSpPr>
          <p:cNvPr id="1173" name="Google Shape;1173;p46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Librería de iconos</a:t>
            </a:r>
            <a:endParaRPr/>
          </a:p>
        </p:txBody>
      </p:sp>
      <p:cxnSp>
        <p:nvCxnSpPr>
          <p:cNvPr id="1174" name="Google Shape;1174;p46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46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7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7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IMAGENES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82" name="Google Shape;1182;p47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3" name="Google Shape;1183;p47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184" name="Google Shape;1184;p4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47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97" name="Google Shape;1197;p4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2" name="Google Shape;1322;p47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3" name="Google Shape;1323;p47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324" name="Google Shape;1324;p4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7" name="Google Shape;1327;p47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7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7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7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7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7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48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38" name="Google Shape;1338;p4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48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"https://www.rocketcode.com.ar/assets/logo/full_logo.svg"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4" name="Google Shape;1344;p4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IMAGENES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La etiqueta img nos permite vincular imágenes en nuestro documento HTML.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5" name="Google Shape;1345;p4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7" name="Google Shape;1357;p49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58" name="Google Shape;1358;p4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3" name="Google Shape;1363;p49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src="https://www.rocketcode.com.ar/assets/logo/full_logo.svg"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alt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"logo rocketcode"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4" name="Google Shape;1364;p4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IMAGENES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La propiedad alt nos permite describir la imágen. Es útil para el SEO.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5" name="Google Shape;1365;p4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4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4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7" name="Google Shape;1377;p50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78" name="Google Shape;1378;p5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3" name="Google Shape;1383;p50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src="https://www.rocketcode.com.ar/assets/logo/full_logo.svg"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alt="logo rocketcode"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"120"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"200"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4" name="Google Shape;1384;p5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ICONOS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Si están buscando iconos para su web, les recomendamos el sitio web </a:t>
            </a:r>
            <a:r>
              <a:rPr lang="en-GB" sz="14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 para que puedan descargar sus propios iconos.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5" name="Google Shape;1385;p5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5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5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5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5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5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5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5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3" name="Google Shape;1393;p50"/>
          <p:cNvPicPr preferRelativeResize="0"/>
          <p:nvPr/>
        </p:nvPicPr>
        <p:blipFill rotWithShape="1">
          <a:blip r:embed="rId4">
            <a:alphaModFix/>
          </a:blip>
          <a:srcRect b="-8850" l="13782" r="13790" t="8850"/>
          <a:stretch/>
        </p:blipFill>
        <p:spPr>
          <a:xfrm>
            <a:off x="1167650" y="2015050"/>
            <a:ext cx="5709901" cy="4305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51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51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LIBRERIA DE </a:t>
            </a:r>
            <a:r>
              <a:rPr lang="en-GB">
                <a:solidFill>
                  <a:schemeClr val="accent1"/>
                </a:solidFill>
              </a:rPr>
              <a:t>ICONOS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00" name="Google Shape;1400;p51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1" name="Google Shape;1401;p51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402" name="Google Shape;1402;p51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1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1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1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1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1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1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1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1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1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1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1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51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415" name="Google Shape;1415;p5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0" name="Google Shape;1540;p51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1" name="Google Shape;1541;p51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542" name="Google Shape;1542;p51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5" name="Google Shape;1545;p51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51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51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51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51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51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5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556" name="Google Shape;1556;p5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1" name="Google Shape;1561;p5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&lt;head&gt;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&lt;script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"https://kit.fontawesome.com/a25bc156df.js"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crossorigin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"anonymous"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script&gt;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&lt;/head&gt;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&lt;body&gt;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"fab fa-angellist"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&gt;&lt;/i&gt;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&lt;/body&gt;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&lt;/html&gt;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2" name="Google Shape;1562;p5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FONTAWESOME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Con esta </a:t>
            </a:r>
            <a:r>
              <a:rPr lang="en-GB" sz="1400">
                <a:solidFill>
                  <a:schemeClr val="accen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librería</a:t>
            </a: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 podemos importar íconos de una manera muy sencilla.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63" name="Google Shape;1563;p5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5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5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5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5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5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5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5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e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55B1C9"/>
      </a:accent5>
      <a:accent6>
        <a:srgbClr val="EEFF41"/>
      </a:accent6>
      <a:hlink>
        <a:srgbClr val="55B1C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