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iah Ting" userId="74825239-7b6e-4484-9739-ea72b1edfa79" providerId="ADAL" clId="{29C798A7-A461-49DA-8F79-90DBBDF23715}"/>
    <pc:docChg chg="custSel modSld">
      <pc:chgData name="Isaiah Ting" userId="74825239-7b6e-4484-9739-ea72b1edfa79" providerId="ADAL" clId="{29C798A7-A461-49DA-8F79-90DBBDF23715}" dt="2025-06-27T14:47:09.909" v="46" actId="14100"/>
      <pc:docMkLst>
        <pc:docMk/>
      </pc:docMkLst>
      <pc:sldChg chg="addSp delSp modSp mod">
        <pc:chgData name="Isaiah Ting" userId="74825239-7b6e-4484-9739-ea72b1edfa79" providerId="ADAL" clId="{29C798A7-A461-49DA-8F79-90DBBDF23715}" dt="2025-06-27T14:47:09.909" v="46" actId="14100"/>
        <pc:sldMkLst>
          <pc:docMk/>
          <pc:sldMk cId="2137267227" sldId="258"/>
        </pc:sldMkLst>
        <pc:spChg chg="mod">
          <ac:chgData name="Isaiah Ting" userId="74825239-7b6e-4484-9739-ea72b1edfa79" providerId="ADAL" clId="{29C798A7-A461-49DA-8F79-90DBBDF23715}" dt="2025-06-27T14:47:09.909" v="46" actId="14100"/>
          <ac:spMkLst>
            <pc:docMk/>
            <pc:sldMk cId="2137267227" sldId="258"/>
            <ac:spMk id="13" creationId="{480D8B59-185A-0BCE-D029-DC6A5D33F0B8}"/>
          </ac:spMkLst>
        </pc:spChg>
        <pc:spChg chg="mod">
          <ac:chgData name="Isaiah Ting" userId="74825239-7b6e-4484-9739-ea72b1edfa79" providerId="ADAL" clId="{29C798A7-A461-49DA-8F79-90DBBDF23715}" dt="2025-06-27T14:47:06.818" v="45" actId="14100"/>
          <ac:spMkLst>
            <pc:docMk/>
            <pc:sldMk cId="2137267227" sldId="258"/>
            <ac:spMk id="19" creationId="{18F7989F-903C-9E0E-8BFD-CF976A2B52C0}"/>
          </ac:spMkLst>
        </pc:spChg>
        <pc:picChg chg="del">
          <ac:chgData name="Isaiah Ting" userId="74825239-7b6e-4484-9739-ea72b1edfa79" providerId="ADAL" clId="{29C798A7-A461-49DA-8F79-90DBBDF23715}" dt="2025-06-27T14:46:08.524" v="0" actId="478"/>
          <ac:picMkLst>
            <pc:docMk/>
            <pc:sldMk cId="2137267227" sldId="258"/>
            <ac:picMk id="3" creationId="{526E6780-D4D0-EDFC-989A-70B5C23BE5CA}"/>
          </ac:picMkLst>
        </pc:picChg>
        <pc:picChg chg="add mod ord">
          <ac:chgData name="Isaiah Ting" userId="74825239-7b6e-4484-9739-ea72b1edfa79" providerId="ADAL" clId="{29C798A7-A461-49DA-8F79-90DBBDF23715}" dt="2025-06-27T14:46:47.503" v="5" actId="1076"/>
          <ac:picMkLst>
            <pc:docMk/>
            <pc:sldMk cId="2137267227" sldId="258"/>
            <ac:picMk id="6" creationId="{268A44E8-2153-F60B-6D19-3A32C5351608}"/>
          </ac:picMkLst>
        </pc:picChg>
        <pc:cxnChg chg="mod">
          <ac:chgData name="Isaiah Ting" userId="74825239-7b6e-4484-9739-ea72b1edfa79" providerId="ADAL" clId="{29C798A7-A461-49DA-8F79-90DBBDF23715}" dt="2025-06-27T14:47:09.909" v="46" actId="14100"/>
          <ac:cxnSpMkLst>
            <pc:docMk/>
            <pc:sldMk cId="2137267227" sldId="258"/>
            <ac:cxnSpMk id="15" creationId="{5B397DE1-35E5-EC53-D201-925032CE03E0}"/>
          </ac:cxnSpMkLst>
        </pc:cxnChg>
        <pc:cxnChg chg="mod">
          <ac:chgData name="Isaiah Ting" userId="74825239-7b6e-4484-9739-ea72b1edfa79" providerId="ADAL" clId="{29C798A7-A461-49DA-8F79-90DBBDF23715}" dt="2025-06-27T14:47:06.818" v="45" actId="14100"/>
          <ac:cxnSpMkLst>
            <pc:docMk/>
            <pc:sldMk cId="2137267227" sldId="258"/>
            <ac:cxnSpMk id="21" creationId="{520F1520-9412-65C5-953F-8C50841B3C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A6E-401C-C7FB-223D-8552A2E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8C52-1687-0A50-71FE-6B5666A0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3FC7-04D8-4883-EC45-57EE9E66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BACA-41EB-965B-219C-BB4ECD7E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266-5377-2083-16B7-582A38D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B31-5133-61E4-CD5B-2DFEF64F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99C6-14AE-A564-B8F4-E3A8D6FD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3410-D6B6-225F-FC63-3B7E09F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00F7-A509-A94E-5AB5-CEE27A9E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F8A8-9FFC-47D9-1495-B83F7877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508C0-B56F-A319-C7B2-03D9E7CFC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856B0-606E-291C-EA0C-C49A193B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1EEF-67CB-642D-4039-3C38925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1056-B9F5-8E8E-1E6C-BCBB95E7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7A30-0DC6-208F-669B-0BE55B2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693-164E-AB8C-4B7E-1084BD41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411C-ECB3-0E76-A282-CBAA7214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B438-75FC-1767-5D9E-D51225B3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1E26-9661-001B-D83E-5574D2AF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4CDE-3228-4A0F-4A3A-71E4B6B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A8CE-A685-3E2D-F77F-3F4F8CA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FFA9-92C1-A6CA-AAE7-0B1406D8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7C88-9EF4-3A83-3B4E-97AADB61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23EF-04B2-CFFD-650E-2460663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4DC8-0F6F-F555-B657-CE38FCA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9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EB82-F73C-0FF9-246C-C2DBE94A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A83F-616A-872F-6031-DC00729C9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6E90-2B2B-6E96-58EF-75D6BD07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6C82A-D9DA-49B0-C8A0-D2C6CA24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2FCC8-7DD5-4817-6C5B-50AB39E8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B003-B36E-ABB9-E339-DFB82A22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610-C7E3-69EA-CAD3-015D460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F39E-1AB0-F77A-4CB3-0ACF81A0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001A-AA61-6520-A065-CB791E60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3D881-BAE6-115C-C954-75428B9A3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E44EA-4133-28A5-C1AE-022257EAC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98AE3-0B55-6287-41B0-577D7F58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A9A34-5E90-40F2-7637-6D7AE699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A8F5E-05B6-7037-56AD-7135984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FAE-436B-7FC9-8AE8-99F87727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5267A-4A35-C0A5-E2B2-F63B2A63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DC3A0-86CD-A41E-42C9-37A1A662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D94BC-12EB-B3B1-CBD3-FBE0707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1377-AF6B-B58F-D9B5-D5DC646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664C-4388-3C8E-854F-32680069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0A446-0824-9973-15D6-777F8A7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946-AE25-FD2D-8CA7-522D474C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9C32-BF8A-41CD-A466-B0AF9819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474CD-5212-B6C1-4672-D7E78B6D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1E93-2377-326F-B611-8E384C9E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EFF7-BB1C-5D08-0213-310270E8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ABB1-6A9D-3522-CFA2-F5B86328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0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7BD-AF01-C551-B806-9EA7BF25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92B79-C9E7-3BCB-2E4B-72B53604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BB7D-DB1B-B47A-4E95-5410193C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AA78-F7C5-5626-1AD3-4577232D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25386-7896-FE4C-25D4-CE81E23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6637-A985-0E4B-A49E-3BFDD4F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906BE-1ADA-9F31-8625-39DB39CD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FE68-AFE4-BB81-44B7-CE7AD4AA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667C-2A05-4D88-2F3B-681AB405D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2C2FB-FFB8-4274-8D46-B8A884AA7A94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7E91-8C7C-4EAD-E3FE-6EF66097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6EEF-0E49-F68E-ACB7-F12C5478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2C6AA-004C-414B-A574-3755C99C3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2EB54-D9B8-39A7-C52F-445B96F1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064165"/>
            <a:ext cx="8808720" cy="4729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A942-B11F-C39B-A497-640FB78750EE}"/>
              </a:ext>
            </a:extLst>
          </p:cNvPr>
          <p:cNvSpPr/>
          <p:nvPr/>
        </p:nvSpPr>
        <p:spPr>
          <a:xfrm>
            <a:off x="1490472" y="1856232"/>
            <a:ext cx="4133088" cy="11338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DF6A8-9E3D-8485-E840-B9D4411508D8}"/>
              </a:ext>
            </a:extLst>
          </p:cNvPr>
          <p:cNvSpPr txBox="1"/>
          <p:nvPr/>
        </p:nvSpPr>
        <p:spPr>
          <a:xfrm>
            <a:off x="9585960" y="1961495"/>
            <a:ext cx="250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Select extracted data from the GENEActiv software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7AE4F-A67E-EF0A-D977-A7A202DBDF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23560" y="242316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0840-498C-3EAA-8715-941CB23D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8A44E8-2153-F60B-6D19-3A32C535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0" y="833724"/>
            <a:ext cx="8905106" cy="4730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CFEDCE-AE5B-3498-766F-AA90D7F8668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310065" y="554028"/>
            <a:ext cx="3255327" cy="5010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9DE321D-D8CB-7C2D-EC00-DE750D02940E}"/>
              </a:ext>
            </a:extLst>
          </p:cNvPr>
          <p:cNvSpPr/>
          <p:nvPr/>
        </p:nvSpPr>
        <p:spPr>
          <a:xfrm>
            <a:off x="6565392" y="5349240"/>
            <a:ext cx="27980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3C3B-3B48-8C34-F96C-160ECEDB46B9}"/>
              </a:ext>
            </a:extLst>
          </p:cNvPr>
          <p:cNvSpPr txBox="1"/>
          <p:nvPr/>
        </p:nvSpPr>
        <p:spPr>
          <a:xfrm>
            <a:off x="585216" y="369362"/>
            <a:ext cx="27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Go to the “Convert” tab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D3C43-FF4A-2819-C823-A80147445D05}"/>
              </a:ext>
            </a:extLst>
          </p:cNvPr>
          <p:cNvSpPr/>
          <p:nvPr/>
        </p:nvSpPr>
        <p:spPr>
          <a:xfrm>
            <a:off x="4230624" y="1615440"/>
            <a:ext cx="5007212" cy="4968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D8B59-185A-0BCE-D029-DC6A5D33F0B8}"/>
              </a:ext>
            </a:extLst>
          </p:cNvPr>
          <p:cNvSpPr txBox="1"/>
          <p:nvPr/>
        </p:nvSpPr>
        <p:spPr>
          <a:xfrm>
            <a:off x="9665208" y="1673352"/>
            <a:ext cx="242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Check it’s the correct file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397DE1-35E5-EC53-D201-925032CE03E0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9237836" y="1863852"/>
            <a:ext cx="427372" cy="132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37C348-60CD-62E9-3783-E890F43DA5CE}"/>
              </a:ext>
            </a:extLst>
          </p:cNvPr>
          <p:cNvSpPr/>
          <p:nvPr/>
        </p:nvSpPr>
        <p:spPr>
          <a:xfrm>
            <a:off x="4230624" y="2298978"/>
            <a:ext cx="5007212" cy="14409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7989F-903C-9E0E-8BFD-CF976A2B52C0}"/>
              </a:ext>
            </a:extLst>
          </p:cNvPr>
          <p:cNvSpPr txBox="1"/>
          <p:nvPr/>
        </p:nvSpPr>
        <p:spPr>
          <a:xfrm>
            <a:off x="9665208" y="2419272"/>
            <a:ext cx="2526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Select “Epoch csv” and your desired Epoch period and ensure it’s the correct “Output folder” and “File Name”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0F1520-9412-65C5-953F-8C50841B3C3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9237836" y="3019437"/>
            <a:ext cx="427372" cy="138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6048-2564-49D8-AC3A-EFA46B91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33D35-0479-0DAB-572D-F64839C2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33" y="1063800"/>
            <a:ext cx="6765133" cy="47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57632-BF47-10E8-02FF-3A6189C11BC8}"/>
              </a:ext>
            </a:extLst>
          </p:cNvPr>
          <p:cNvSpPr txBox="1"/>
          <p:nvPr/>
        </p:nvSpPr>
        <p:spPr>
          <a:xfrm>
            <a:off x="9756648" y="2967335"/>
            <a:ext cx="228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Open the csv file and scroll down to the raw data</a:t>
            </a:r>
          </a:p>
        </p:txBody>
      </p:sp>
    </p:spTree>
    <p:extLst>
      <p:ext uri="{BB962C8B-B14F-4D97-AF65-F5344CB8AC3E}">
        <p14:creationId xmlns:p14="http://schemas.microsoft.com/office/powerpoint/2010/main" val="239468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9B1F-4B72-F8E4-A7B5-271C6D1E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C0FFC-D924-6985-5EB4-73D8C0D9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20" y="1063800"/>
            <a:ext cx="6707560" cy="47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64BFE-D4C5-8B0F-82B6-24A5A5242B3D}"/>
              </a:ext>
            </a:extLst>
          </p:cNvPr>
          <p:cNvSpPr txBox="1"/>
          <p:nvPr/>
        </p:nvSpPr>
        <p:spPr>
          <a:xfrm>
            <a:off x="9756648" y="2967335"/>
            <a:ext cx="228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Copy the raw data</a:t>
            </a:r>
          </a:p>
        </p:txBody>
      </p:sp>
    </p:spTree>
    <p:extLst>
      <p:ext uri="{BB962C8B-B14F-4D97-AF65-F5344CB8AC3E}">
        <p14:creationId xmlns:p14="http://schemas.microsoft.com/office/powerpoint/2010/main" val="21869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8966-1D50-9C7E-46BA-5863F74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333F4-046D-5D0F-184C-CE874FB4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7" y="1166954"/>
            <a:ext cx="11328385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1573A1-43C7-8892-66D0-AB0897DA6F44}"/>
              </a:ext>
            </a:extLst>
          </p:cNvPr>
          <p:cNvSpPr/>
          <p:nvPr/>
        </p:nvSpPr>
        <p:spPr>
          <a:xfrm>
            <a:off x="347472" y="2093976"/>
            <a:ext cx="27980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43093-607C-4F09-61B4-B44DB1EDDF16}"/>
              </a:ext>
            </a:extLst>
          </p:cNvPr>
          <p:cNvSpPr txBox="1"/>
          <p:nvPr/>
        </p:nvSpPr>
        <p:spPr>
          <a:xfrm>
            <a:off x="4873752" y="3675888"/>
            <a:ext cx="459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 In the “</a:t>
            </a:r>
            <a:r>
              <a:rPr lang="en-GB" dirty="0" err="1"/>
              <a:t>GENEActiv_Data</a:t>
            </a:r>
            <a:r>
              <a:rPr lang="en-GB" dirty="0"/>
              <a:t> Visualisation codes”, open the “GENEActiv Data Template.xlsx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95A1E-F4D1-8AC7-4439-B9F29680A1A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145536" y="2308860"/>
            <a:ext cx="1728216" cy="1828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9A74-EFF2-FF0C-430A-6DC9C685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C2EDB-7086-8153-3810-77051B64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147708"/>
            <a:ext cx="11917438" cy="2562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D6165-E754-CC60-872C-65706CD5EC2B}"/>
              </a:ext>
            </a:extLst>
          </p:cNvPr>
          <p:cNvSpPr txBox="1"/>
          <p:nvPr/>
        </p:nvSpPr>
        <p:spPr>
          <a:xfrm>
            <a:off x="3796284" y="1298448"/>
            <a:ext cx="459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8. Ensure to save a local copy before pasting any raw data</a:t>
            </a:r>
          </a:p>
        </p:txBody>
      </p:sp>
    </p:spTree>
    <p:extLst>
      <p:ext uri="{BB962C8B-B14F-4D97-AF65-F5344CB8AC3E}">
        <p14:creationId xmlns:p14="http://schemas.microsoft.com/office/powerpoint/2010/main" val="26857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AF15-B646-6D37-5F84-F9D234C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985A0-797B-9D95-FE8E-D4645E1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44" y="1063800"/>
            <a:ext cx="9341712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5570D-9A81-5295-831E-121AB1A8C699}"/>
              </a:ext>
            </a:extLst>
          </p:cNvPr>
          <p:cNvSpPr/>
          <p:nvPr/>
        </p:nvSpPr>
        <p:spPr>
          <a:xfrm>
            <a:off x="1425144" y="2450592"/>
            <a:ext cx="6959904" cy="3200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9D6-47A0-BAF2-8712-4912681E9E48}"/>
              </a:ext>
            </a:extLst>
          </p:cNvPr>
          <p:cNvSpPr txBox="1"/>
          <p:nvPr/>
        </p:nvSpPr>
        <p:spPr>
          <a:xfrm>
            <a:off x="7307580" y="274261"/>
            <a:ext cx="45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 Paste the raw data to your saved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8AD58-C27E-AB87-0F83-9C7EDEFB794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4905096" y="643593"/>
            <a:ext cx="4702200" cy="1806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D821F-E90D-09A7-BDBD-A7F7E017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1CA34-E470-85DA-3D2A-391800B2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99" y="1063800"/>
            <a:ext cx="6069002" cy="473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A2DCC-A71A-48D5-CBE6-F99C982AA58B}"/>
              </a:ext>
            </a:extLst>
          </p:cNvPr>
          <p:cNvSpPr/>
          <p:nvPr/>
        </p:nvSpPr>
        <p:spPr>
          <a:xfrm>
            <a:off x="5559552" y="1170432"/>
            <a:ext cx="283464" cy="429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EAB3-1C3A-A2BF-96B3-BC0289CFA6E8}"/>
              </a:ext>
            </a:extLst>
          </p:cNvPr>
          <p:cNvSpPr txBox="1"/>
          <p:nvPr/>
        </p:nvSpPr>
        <p:spPr>
          <a:xfrm>
            <a:off x="7307580" y="274261"/>
            <a:ext cx="45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10. Click “Run”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1B27D-FCC9-806F-8753-1F18657F965D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5701284" y="458927"/>
            <a:ext cx="1606296" cy="711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B318CD-768F-61AF-1A4A-BED5E07A96B1}"/>
              </a:ext>
            </a:extLst>
          </p:cNvPr>
          <p:cNvSpPr txBox="1"/>
          <p:nvPr/>
        </p:nvSpPr>
        <p:spPr>
          <a:xfrm>
            <a:off x="9032748" y="2341548"/>
            <a:ext cx="24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11. Select your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AD075-3654-E460-FBE7-4CDBDE94DF02}"/>
              </a:ext>
            </a:extLst>
          </p:cNvPr>
          <p:cNvSpPr/>
          <p:nvPr/>
        </p:nvSpPr>
        <p:spPr>
          <a:xfrm>
            <a:off x="4879848" y="2240755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82A9CE-F739-F3BA-B4E3-0E623F1ABB1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7818120" y="2329925"/>
            <a:ext cx="1214628" cy="196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472035-4FA8-30CF-F331-20C2BCC9D792}"/>
              </a:ext>
            </a:extLst>
          </p:cNvPr>
          <p:cNvSpPr txBox="1"/>
          <p:nvPr/>
        </p:nvSpPr>
        <p:spPr>
          <a:xfrm>
            <a:off x="269830" y="2797557"/>
            <a:ext cx="288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 Adjust light threshold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F57C7A-138C-7E32-1C7D-E83F7D545C69}"/>
              </a:ext>
            </a:extLst>
          </p:cNvPr>
          <p:cNvSpPr/>
          <p:nvPr/>
        </p:nvSpPr>
        <p:spPr>
          <a:xfrm>
            <a:off x="4879848" y="2462213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72158-BE97-6C0E-8D39-5E19260C92F2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3154762" y="2551383"/>
            <a:ext cx="1725086" cy="430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DDA46-F4EE-FE67-3A58-21BE1CB8751E}"/>
              </a:ext>
            </a:extLst>
          </p:cNvPr>
          <p:cNvSpPr/>
          <p:nvPr/>
        </p:nvSpPr>
        <p:spPr>
          <a:xfrm>
            <a:off x="4879848" y="2683671"/>
            <a:ext cx="2938272" cy="1783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5A9EC1-7B0B-DB21-C334-298BCB488CD1}"/>
              </a:ext>
            </a:extLst>
          </p:cNvPr>
          <p:cNvSpPr txBox="1"/>
          <p:nvPr/>
        </p:nvSpPr>
        <p:spPr>
          <a:xfrm>
            <a:off x="9130501" y="3619296"/>
            <a:ext cx="2884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13. Select if the output should include all the dataset or just complete 24-hour days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D80250-D48B-CBA3-42D9-356E68A7FDAC}"/>
              </a:ext>
            </a:extLst>
          </p:cNvPr>
          <p:cNvSpPr/>
          <p:nvPr/>
        </p:nvSpPr>
        <p:spPr>
          <a:xfrm>
            <a:off x="4879848" y="2893054"/>
            <a:ext cx="2938272" cy="130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DBC2A-7D03-180A-A2CB-2754196F685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7818120" y="2772841"/>
            <a:ext cx="1312381" cy="1446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FA4AB2-25A3-A52D-61F3-562DE70A1300}"/>
              </a:ext>
            </a:extLst>
          </p:cNvPr>
          <p:cNvSpPr txBox="1"/>
          <p:nvPr/>
        </p:nvSpPr>
        <p:spPr>
          <a:xfrm>
            <a:off x="690536" y="4405267"/>
            <a:ext cx="246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14. Select axis styles, either just in “Days” or “Dated”, or both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CE5659-C241-9DE8-7102-D09EEB9548FB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3154762" y="2958511"/>
            <a:ext cx="1725086" cy="1908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55DD79-EF28-6AC9-407A-708F736E7E5A}"/>
              </a:ext>
            </a:extLst>
          </p:cNvPr>
          <p:cNvSpPr/>
          <p:nvPr/>
        </p:nvSpPr>
        <p:spPr>
          <a:xfrm>
            <a:off x="4879848" y="3090799"/>
            <a:ext cx="2938272" cy="783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291FB-16EA-AFA3-9CC4-D84786571BF9}"/>
              </a:ext>
            </a:extLst>
          </p:cNvPr>
          <p:cNvSpPr txBox="1"/>
          <p:nvPr/>
        </p:nvSpPr>
        <p:spPr>
          <a:xfrm>
            <a:off x="9210769" y="5088615"/>
            <a:ext cx="246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15. Select the outputs desired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60FC63-B8D8-7B50-F8E2-6488193E1D4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818120" y="3482547"/>
            <a:ext cx="1392649" cy="1929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21B914-BAD4-A2CF-FAED-F919734163F7}"/>
              </a:ext>
            </a:extLst>
          </p:cNvPr>
          <p:cNvSpPr/>
          <p:nvPr/>
        </p:nvSpPr>
        <p:spPr>
          <a:xfrm>
            <a:off x="4879848" y="3899600"/>
            <a:ext cx="2938272" cy="3949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1C4314-13FE-DF91-B990-F5802F4743A8}"/>
              </a:ext>
            </a:extLst>
          </p:cNvPr>
          <p:cNvSpPr txBox="1"/>
          <p:nvPr/>
        </p:nvSpPr>
        <p:spPr>
          <a:xfrm>
            <a:off x="5011076" y="5861032"/>
            <a:ext cx="246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16. Select desired output folder and click “Run”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BE613-3657-849A-8C84-852EF9831227}"/>
              </a:ext>
            </a:extLst>
          </p:cNvPr>
          <p:cNvCxnSpPr>
            <a:cxnSpLocks/>
            <a:stCxn id="43" idx="2"/>
            <a:endCxn id="3" idx="2"/>
          </p:cNvCxnSpPr>
          <p:nvPr/>
        </p:nvCxnSpPr>
        <p:spPr>
          <a:xfrm flipH="1">
            <a:off x="6096000" y="4294502"/>
            <a:ext cx="252984" cy="1499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Isaiah Ting</dc:creator>
  <cp:lastModifiedBy>Isaiah Ting</cp:lastModifiedBy>
  <cp:revision>1</cp:revision>
  <dcterms:created xsi:type="dcterms:W3CDTF">2025-06-27T11:43:02Z</dcterms:created>
  <dcterms:modified xsi:type="dcterms:W3CDTF">2025-06-27T14:47:12Z</dcterms:modified>
</cp:coreProperties>
</file>