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EA6E-401C-C7FB-223D-8552A2EC6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E8C52-1687-0A50-71FE-6B5666A06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3FC7-04D8-4883-EC45-57EE9E66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C2FB-FFB8-4274-8D46-B8A884AA7A94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5BACA-41EB-965B-219C-BB4ECD7E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E0266-5377-2083-16B7-582A38D6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C6AA-004C-414B-A574-3755C99C3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37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0B31-5133-61E4-CD5B-2DFEF64F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699C6-14AE-A564-B8F4-E3A8D6FD2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A3410-D6B6-225F-FC63-3B7E09FE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C2FB-FFB8-4274-8D46-B8A884AA7A94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D00F7-A509-A94E-5AB5-CEE27A9E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AF8A8-9FFC-47D9-1495-B83F7877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C6AA-004C-414B-A574-3755C99C3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95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508C0-B56F-A319-C7B2-03D9E7CFC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856B0-606E-291C-EA0C-C49A193B5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81EEF-67CB-642D-4039-3C38925C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C2FB-FFB8-4274-8D46-B8A884AA7A94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91056-B9F5-8E8E-1E6C-BCBB95E7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87A30-0DC6-208F-669B-0BE55B26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C6AA-004C-414B-A574-3755C99C3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2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C693-164E-AB8C-4B7E-1084BD41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2411C-ECB3-0E76-A282-CBAA72148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1B438-75FC-1767-5D9E-D51225B3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C2FB-FFB8-4274-8D46-B8A884AA7A94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91E26-9661-001B-D83E-5574D2AF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34CDE-3228-4A0F-4A3A-71E4B6BF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C6AA-004C-414B-A574-3755C99C3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4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A8CE-A685-3E2D-F77F-3F4F8CAA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AFFA9-92C1-A6CA-AAE7-0B1406D87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C7C88-9EF4-3A83-3B4E-97AADB61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C2FB-FFB8-4274-8D46-B8A884AA7A94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523EF-04B2-CFFD-650E-24606638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74DC8-0F6F-F555-B657-CE38FCA2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C6AA-004C-414B-A574-3755C99C3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09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EB82-F73C-0FF9-246C-C2DBE94A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EA83F-616A-872F-6031-DC00729C9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06E90-2B2B-6E96-58EF-75D6BD074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6C82A-D9DA-49B0-C8A0-D2C6CA24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C2FB-FFB8-4274-8D46-B8A884AA7A94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2FCC8-7DD5-4817-6C5B-50AB39E8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7B003-B36E-ABB9-E339-DFB82A22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C6AA-004C-414B-A574-3755C99C3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06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F610-C7E3-69EA-CAD3-015D4608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FF39E-1AB0-F77A-4CB3-0ACF81A0C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1001A-AA61-6520-A065-CB791E60E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3D881-BAE6-115C-C954-75428B9A3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E44EA-4133-28A5-C1AE-022257EAC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98AE3-0B55-6287-41B0-577D7F58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C2FB-FFB8-4274-8D46-B8A884AA7A94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A9A34-5E90-40F2-7637-6D7AE699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A8F5E-05B6-7037-56AD-7135984E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C6AA-004C-414B-A574-3755C99C3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33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DFAE-436B-7FC9-8AE8-99F87727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5267A-4A35-C0A5-E2B2-F63B2A63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C2FB-FFB8-4274-8D46-B8A884AA7A94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DC3A0-86CD-A41E-42C9-37A1A662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D94BC-12EB-B3B1-CBD3-FBE07078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C6AA-004C-414B-A574-3755C99C3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11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A1377-AF6B-B58F-D9B5-D5DC6469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C2FB-FFB8-4274-8D46-B8A884AA7A94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3664C-4388-3C8E-854F-32680069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0A446-0824-9973-15D6-777F8A7E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C6AA-004C-414B-A574-3755C99C3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48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6946-AE25-FD2D-8CA7-522D474C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9C32-BF8A-41CD-A466-B0AF98199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474CD-5212-B6C1-4672-D7E78B6DD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11E93-2377-326F-B611-8E384C9E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C2FB-FFB8-4274-8D46-B8A884AA7A94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EEFF7-BB1C-5D08-0213-310270E8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7ABB1-6A9D-3522-CFA2-F5B86328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C6AA-004C-414B-A574-3755C99C3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30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37BD-AF01-C551-B806-9EA7BF25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92B79-C9E7-3BCB-2E4B-72B53604F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4BB7D-DB1B-B47A-4E95-5410193C0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BAA78-F7C5-5626-1AD3-4577232D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C2FB-FFB8-4274-8D46-B8A884AA7A94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25386-7896-FE4C-25D4-CE81E23D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96637-A985-0E4B-A49E-3BFDD4F1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C6AA-004C-414B-A574-3755C99C3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1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0906BE-1ADA-9F31-8625-39DB39CD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DFE68-AFE4-BB81-44B7-CE7AD4AA3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9667C-2A05-4D88-2F3B-681AB405D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2C2FB-FFB8-4274-8D46-B8A884AA7A94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17E91-8C7C-4EAD-E3FE-6EF660973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66EEF-0E49-F68E-ACB7-F12C54783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42C6AA-004C-414B-A574-3755C99C3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90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12EB54-D9B8-39A7-C52F-445B96F1A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1064165"/>
            <a:ext cx="8808720" cy="47296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64A942-B11F-C39B-A497-640FB78750EE}"/>
              </a:ext>
            </a:extLst>
          </p:cNvPr>
          <p:cNvSpPr/>
          <p:nvPr/>
        </p:nvSpPr>
        <p:spPr>
          <a:xfrm>
            <a:off x="1490472" y="1856232"/>
            <a:ext cx="4133088" cy="11338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6DF6A8-9E3D-8485-E840-B9D4411508D8}"/>
              </a:ext>
            </a:extLst>
          </p:cNvPr>
          <p:cNvSpPr txBox="1"/>
          <p:nvPr/>
        </p:nvSpPr>
        <p:spPr>
          <a:xfrm>
            <a:off x="9585960" y="1961495"/>
            <a:ext cx="2505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Select extracted data from the GENEActiv software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C7AE4F-A67E-EF0A-D977-A7A202DBDF6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623560" y="2423160"/>
            <a:ext cx="396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83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C0840-498C-3EAA-8715-941CB23D8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6E6780-D4D0-EDFC-989A-70B5C23B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44" y="954072"/>
            <a:ext cx="8843992" cy="4730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CFEDCE-AE5B-3498-766F-AA90D7F86686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3310065" y="554028"/>
            <a:ext cx="3255327" cy="5010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9DE321D-D8CB-7C2D-EC00-DE750D02940E}"/>
              </a:ext>
            </a:extLst>
          </p:cNvPr>
          <p:cNvSpPr/>
          <p:nvPr/>
        </p:nvSpPr>
        <p:spPr>
          <a:xfrm>
            <a:off x="6565392" y="5349240"/>
            <a:ext cx="2798064" cy="42976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03C3B-3B48-8C34-F96C-160ECEDB46B9}"/>
              </a:ext>
            </a:extLst>
          </p:cNvPr>
          <p:cNvSpPr txBox="1"/>
          <p:nvPr/>
        </p:nvSpPr>
        <p:spPr>
          <a:xfrm>
            <a:off x="585216" y="369362"/>
            <a:ext cx="272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Go to the “Convert” tab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8D3C43-FF4A-2819-C823-A80147445D05}"/>
              </a:ext>
            </a:extLst>
          </p:cNvPr>
          <p:cNvSpPr/>
          <p:nvPr/>
        </p:nvSpPr>
        <p:spPr>
          <a:xfrm>
            <a:off x="4230624" y="1615440"/>
            <a:ext cx="5007212" cy="4968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D8B59-185A-0BCE-D029-DC6A5D33F0B8}"/>
              </a:ext>
            </a:extLst>
          </p:cNvPr>
          <p:cNvSpPr txBox="1"/>
          <p:nvPr/>
        </p:nvSpPr>
        <p:spPr>
          <a:xfrm>
            <a:off x="9665208" y="1673352"/>
            <a:ext cx="28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Check it’s the correct file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397DE1-35E5-EC53-D201-925032CE03E0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>
            <a:off x="9237836" y="1858018"/>
            <a:ext cx="427372" cy="58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237C348-60CD-62E9-3783-E890F43DA5CE}"/>
              </a:ext>
            </a:extLst>
          </p:cNvPr>
          <p:cNvSpPr/>
          <p:nvPr/>
        </p:nvSpPr>
        <p:spPr>
          <a:xfrm>
            <a:off x="4230624" y="2298978"/>
            <a:ext cx="5007212" cy="144091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F7989F-903C-9E0E-8BFD-CF976A2B52C0}"/>
              </a:ext>
            </a:extLst>
          </p:cNvPr>
          <p:cNvSpPr txBox="1"/>
          <p:nvPr/>
        </p:nvSpPr>
        <p:spPr>
          <a:xfrm>
            <a:off x="9665208" y="2419272"/>
            <a:ext cx="270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 Select “Raw data csv” and ensure it’s the correct “Output folder” and “File Name”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0F1520-9412-65C5-953F-8C50841B3C31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9237836" y="3019437"/>
            <a:ext cx="4273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6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16048-2564-49D8-AC3A-EFA46B91A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033D35-0479-0DAB-572D-F64839C2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433" y="1063800"/>
            <a:ext cx="6765133" cy="473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757632-BF47-10E8-02FF-3A6189C11BC8}"/>
              </a:ext>
            </a:extLst>
          </p:cNvPr>
          <p:cNvSpPr txBox="1"/>
          <p:nvPr/>
        </p:nvSpPr>
        <p:spPr>
          <a:xfrm>
            <a:off x="9756648" y="2967335"/>
            <a:ext cx="2289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5. Open the csv file and scroll down to the raw data</a:t>
            </a:r>
          </a:p>
        </p:txBody>
      </p:sp>
    </p:spTree>
    <p:extLst>
      <p:ext uri="{BB962C8B-B14F-4D97-AF65-F5344CB8AC3E}">
        <p14:creationId xmlns:p14="http://schemas.microsoft.com/office/powerpoint/2010/main" val="239468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29B1F-4B72-F8E4-A7B5-271C6D1EB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CC0FFC-D924-6985-5EB4-73D8C0D9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220" y="1063800"/>
            <a:ext cx="6707560" cy="473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864BFE-D4C5-8B0F-82B6-24A5A5242B3D}"/>
              </a:ext>
            </a:extLst>
          </p:cNvPr>
          <p:cNvSpPr txBox="1"/>
          <p:nvPr/>
        </p:nvSpPr>
        <p:spPr>
          <a:xfrm>
            <a:off x="9756648" y="2967335"/>
            <a:ext cx="228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6. Copy the raw data</a:t>
            </a:r>
          </a:p>
        </p:txBody>
      </p:sp>
    </p:spTree>
    <p:extLst>
      <p:ext uri="{BB962C8B-B14F-4D97-AF65-F5344CB8AC3E}">
        <p14:creationId xmlns:p14="http://schemas.microsoft.com/office/powerpoint/2010/main" val="218696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8966-1D50-9C7E-46BA-5863F745D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5333F4-046D-5D0F-184C-CE874FB48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7" y="1166954"/>
            <a:ext cx="11328385" cy="4730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1573A1-43C7-8892-66D0-AB0897DA6F44}"/>
              </a:ext>
            </a:extLst>
          </p:cNvPr>
          <p:cNvSpPr/>
          <p:nvPr/>
        </p:nvSpPr>
        <p:spPr>
          <a:xfrm>
            <a:off x="347472" y="2093976"/>
            <a:ext cx="2798064" cy="42976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43093-607C-4F09-61B4-B44DB1EDDF16}"/>
              </a:ext>
            </a:extLst>
          </p:cNvPr>
          <p:cNvSpPr txBox="1"/>
          <p:nvPr/>
        </p:nvSpPr>
        <p:spPr>
          <a:xfrm>
            <a:off x="4873752" y="3675888"/>
            <a:ext cx="4599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7. In the “</a:t>
            </a:r>
            <a:r>
              <a:rPr lang="en-GB" dirty="0" err="1"/>
              <a:t>GENEActiv_Data</a:t>
            </a:r>
            <a:r>
              <a:rPr lang="en-GB" dirty="0"/>
              <a:t> Visualisation codes”, open the “GENEActiv Data Template.xlsx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195A1E-F4D1-8AC7-4439-B9F29680A1A6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145536" y="2308860"/>
            <a:ext cx="1728216" cy="18286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9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09A74-EFF2-FF0C-430A-6DC9C6859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BC2EDB-7086-8153-3810-77051B641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1" y="2147708"/>
            <a:ext cx="11917438" cy="2562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D6165-E754-CC60-872C-65706CD5EC2B}"/>
              </a:ext>
            </a:extLst>
          </p:cNvPr>
          <p:cNvSpPr txBox="1"/>
          <p:nvPr/>
        </p:nvSpPr>
        <p:spPr>
          <a:xfrm>
            <a:off x="3796284" y="1298448"/>
            <a:ext cx="459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8. Ensure to save a local copy before pasting any raw data</a:t>
            </a:r>
          </a:p>
        </p:txBody>
      </p:sp>
    </p:spTree>
    <p:extLst>
      <p:ext uri="{BB962C8B-B14F-4D97-AF65-F5344CB8AC3E}">
        <p14:creationId xmlns:p14="http://schemas.microsoft.com/office/powerpoint/2010/main" val="268570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4AF15-B646-6D37-5F84-F9D234C18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D985A0-797B-9D95-FE8E-D4645E1E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44" y="1063800"/>
            <a:ext cx="9341712" cy="4730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E5570D-9A81-5295-831E-121AB1A8C699}"/>
              </a:ext>
            </a:extLst>
          </p:cNvPr>
          <p:cNvSpPr/>
          <p:nvPr/>
        </p:nvSpPr>
        <p:spPr>
          <a:xfrm>
            <a:off x="1425144" y="2450592"/>
            <a:ext cx="6959904" cy="3200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9D6-47A0-BAF2-8712-4912681E9E48}"/>
              </a:ext>
            </a:extLst>
          </p:cNvPr>
          <p:cNvSpPr txBox="1"/>
          <p:nvPr/>
        </p:nvSpPr>
        <p:spPr>
          <a:xfrm>
            <a:off x="7307580" y="274261"/>
            <a:ext cx="45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9. Paste the raw data to your saved file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B8AD58-C27E-AB87-0F83-9C7EDEFB7947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4905096" y="643593"/>
            <a:ext cx="4702200" cy="18069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96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D821F-E90D-09A7-BDBD-A7F7E0174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41CA34-E470-85DA-3D2A-391800B27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499" y="1063800"/>
            <a:ext cx="6069002" cy="4730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8A2DCC-A71A-48D5-CBE6-F99C982AA58B}"/>
              </a:ext>
            </a:extLst>
          </p:cNvPr>
          <p:cNvSpPr/>
          <p:nvPr/>
        </p:nvSpPr>
        <p:spPr>
          <a:xfrm>
            <a:off x="5559552" y="1170432"/>
            <a:ext cx="283464" cy="42976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2EAB3-1C3A-A2BF-96B3-BC0289CFA6E8}"/>
              </a:ext>
            </a:extLst>
          </p:cNvPr>
          <p:cNvSpPr txBox="1"/>
          <p:nvPr/>
        </p:nvSpPr>
        <p:spPr>
          <a:xfrm>
            <a:off x="7307580" y="274261"/>
            <a:ext cx="45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10. Click “Run”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31B27D-FCC9-806F-8753-1F18657F965D}"/>
              </a:ext>
            </a:extLst>
          </p:cNvPr>
          <p:cNvCxnSpPr>
            <a:stCxn id="4" idx="0"/>
            <a:endCxn id="5" idx="1"/>
          </p:cNvCxnSpPr>
          <p:nvPr/>
        </p:nvCxnSpPr>
        <p:spPr>
          <a:xfrm flipV="1">
            <a:off x="5701284" y="458927"/>
            <a:ext cx="1606296" cy="7115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5B318CD-768F-61AF-1A4A-BED5E07A96B1}"/>
              </a:ext>
            </a:extLst>
          </p:cNvPr>
          <p:cNvSpPr txBox="1"/>
          <p:nvPr/>
        </p:nvSpPr>
        <p:spPr>
          <a:xfrm>
            <a:off x="9032748" y="2341548"/>
            <a:ext cx="247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11. Select your 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2AD075-3654-E460-FBE7-4CDBDE94DF02}"/>
              </a:ext>
            </a:extLst>
          </p:cNvPr>
          <p:cNvSpPr/>
          <p:nvPr/>
        </p:nvSpPr>
        <p:spPr>
          <a:xfrm>
            <a:off x="4879848" y="2240755"/>
            <a:ext cx="2938272" cy="1783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82A9CE-F739-F3BA-B4E3-0E623F1ABB1A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7818120" y="2329925"/>
            <a:ext cx="1214628" cy="196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472035-4FA8-30CF-F331-20C2BCC9D792}"/>
              </a:ext>
            </a:extLst>
          </p:cNvPr>
          <p:cNvSpPr txBox="1"/>
          <p:nvPr/>
        </p:nvSpPr>
        <p:spPr>
          <a:xfrm>
            <a:off x="269830" y="2797557"/>
            <a:ext cx="288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12. Adjust light threshold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F57C7A-138C-7E32-1C7D-E83F7D545C69}"/>
              </a:ext>
            </a:extLst>
          </p:cNvPr>
          <p:cNvSpPr/>
          <p:nvPr/>
        </p:nvSpPr>
        <p:spPr>
          <a:xfrm>
            <a:off x="4879848" y="2462213"/>
            <a:ext cx="2938272" cy="1783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772158-BE97-6C0E-8D39-5E19260C92F2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3154762" y="2551383"/>
            <a:ext cx="1725086" cy="430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55DDA46-F4EE-FE67-3A58-21BE1CB8751E}"/>
              </a:ext>
            </a:extLst>
          </p:cNvPr>
          <p:cNvSpPr/>
          <p:nvPr/>
        </p:nvSpPr>
        <p:spPr>
          <a:xfrm>
            <a:off x="4879848" y="2683671"/>
            <a:ext cx="2938272" cy="1783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5A9EC1-7B0B-DB21-C334-298BCB488CD1}"/>
              </a:ext>
            </a:extLst>
          </p:cNvPr>
          <p:cNvSpPr txBox="1"/>
          <p:nvPr/>
        </p:nvSpPr>
        <p:spPr>
          <a:xfrm>
            <a:off x="9130501" y="3619296"/>
            <a:ext cx="2884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13. Select if the output should include all the dataset or just complete 24-hour days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D80250-D48B-CBA3-42D9-356E68A7FDAC}"/>
              </a:ext>
            </a:extLst>
          </p:cNvPr>
          <p:cNvSpPr/>
          <p:nvPr/>
        </p:nvSpPr>
        <p:spPr>
          <a:xfrm>
            <a:off x="4879848" y="2893054"/>
            <a:ext cx="2938272" cy="13091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7DBC2A-7D03-180A-A2CB-2754196F6859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 flipV="1">
            <a:off x="7818120" y="2772841"/>
            <a:ext cx="1312381" cy="14466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EFA4AB2-25A3-A52D-61F3-562DE70A1300}"/>
              </a:ext>
            </a:extLst>
          </p:cNvPr>
          <p:cNvSpPr txBox="1"/>
          <p:nvPr/>
        </p:nvSpPr>
        <p:spPr>
          <a:xfrm>
            <a:off x="690536" y="4405267"/>
            <a:ext cx="2464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14. Select axis styles, either just in “Days” or “Dated”, or both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CE5659-C241-9DE8-7102-D09EEB9548FB}"/>
              </a:ext>
            </a:extLst>
          </p:cNvPr>
          <p:cNvCxnSpPr>
            <a:cxnSpLocks/>
            <a:stCxn id="25" idx="1"/>
            <a:endCxn id="29" idx="3"/>
          </p:cNvCxnSpPr>
          <p:nvPr/>
        </p:nvCxnSpPr>
        <p:spPr>
          <a:xfrm flipH="1">
            <a:off x="3154762" y="2958511"/>
            <a:ext cx="1725086" cy="19084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255DD79-EF28-6AC9-407A-708F736E7E5A}"/>
              </a:ext>
            </a:extLst>
          </p:cNvPr>
          <p:cNvSpPr/>
          <p:nvPr/>
        </p:nvSpPr>
        <p:spPr>
          <a:xfrm>
            <a:off x="4879848" y="3090799"/>
            <a:ext cx="2938272" cy="7834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0291FB-16EA-AFA3-9CC4-D84786571BF9}"/>
              </a:ext>
            </a:extLst>
          </p:cNvPr>
          <p:cNvSpPr txBox="1"/>
          <p:nvPr/>
        </p:nvSpPr>
        <p:spPr>
          <a:xfrm>
            <a:off x="9210769" y="5088615"/>
            <a:ext cx="246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15. Select the outputs desired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60FC63-B8D8-7B50-F8E2-6488193E1D42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7818120" y="3482547"/>
            <a:ext cx="1392649" cy="19292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D21B914-BAD4-A2CF-FAED-F919734163F7}"/>
              </a:ext>
            </a:extLst>
          </p:cNvPr>
          <p:cNvSpPr/>
          <p:nvPr/>
        </p:nvSpPr>
        <p:spPr>
          <a:xfrm>
            <a:off x="4879848" y="3899600"/>
            <a:ext cx="2938272" cy="3949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1C4314-13FE-DF91-B990-F5802F4743A8}"/>
              </a:ext>
            </a:extLst>
          </p:cNvPr>
          <p:cNvSpPr txBox="1"/>
          <p:nvPr/>
        </p:nvSpPr>
        <p:spPr>
          <a:xfrm>
            <a:off x="5011076" y="5861032"/>
            <a:ext cx="2464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16. Select desired output folder and click “Run”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0BE613-3657-849A-8C84-852EF9831227}"/>
              </a:ext>
            </a:extLst>
          </p:cNvPr>
          <p:cNvCxnSpPr>
            <a:cxnSpLocks/>
            <a:stCxn id="43" idx="2"/>
            <a:endCxn id="3" idx="2"/>
          </p:cNvCxnSpPr>
          <p:nvPr/>
        </p:nvCxnSpPr>
        <p:spPr>
          <a:xfrm flipH="1">
            <a:off x="6096000" y="4294502"/>
            <a:ext cx="252984" cy="14996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1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Isaiah Ting</dc:creator>
  <cp:lastModifiedBy>Isaiah Ting</cp:lastModifiedBy>
  <cp:revision>1</cp:revision>
  <dcterms:created xsi:type="dcterms:W3CDTF">2025-06-27T11:43:02Z</dcterms:created>
  <dcterms:modified xsi:type="dcterms:W3CDTF">2025-06-27T12:22:22Z</dcterms:modified>
</cp:coreProperties>
</file>