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2743200" cy="2743200"/>
  <p:notesSz cx="6858000" cy="9144000"/>
  <p:defaultTextStyle>
    <a:defPPr>
      <a:defRPr lang="en-US"/>
    </a:defPPr>
    <a:lvl1pPr marL="0" algn="l" defTabSz="161342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61342" algn="l" defTabSz="161342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22683" algn="l" defTabSz="161342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484024" algn="l" defTabSz="161342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645365" algn="l" defTabSz="161342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806706" algn="l" defTabSz="161342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968048" algn="l" defTabSz="161342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129389" algn="l" defTabSz="161342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290731" algn="l" defTabSz="161342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36" d="100"/>
          <a:sy n="236" d="100"/>
        </p:scale>
        <p:origin x="-1936" y="-400"/>
      </p:cViewPr>
      <p:guideLst>
        <p:guide orient="horz" pos="864"/>
        <p:guide pos="8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" y="852171"/>
            <a:ext cx="233172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" y="1554480"/>
            <a:ext cx="192024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61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22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84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45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06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68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293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90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A4D5-7CE0-2F4F-8377-0BB8AEBEF0FA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E3F4D-DC1E-994D-BC5B-E76AC9BFC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7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A4D5-7CE0-2F4F-8377-0BB8AEBEF0FA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E3F4D-DC1E-994D-BC5B-E76AC9BFC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04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90688" y="124461"/>
            <a:ext cx="524351" cy="26530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6683" y="124461"/>
            <a:ext cx="1528286" cy="26530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A4D5-7CE0-2F4F-8377-0BB8AEBEF0FA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E3F4D-DC1E-994D-BC5B-E76AC9BFC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65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A4D5-7CE0-2F4F-8377-0BB8AEBEF0FA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E3F4D-DC1E-994D-BC5B-E76AC9BFC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01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4" y="1762760"/>
            <a:ext cx="2331720" cy="544830"/>
          </a:xfrm>
        </p:spPr>
        <p:txBody>
          <a:bodyPr anchor="t"/>
          <a:lstStyle>
            <a:lvl1pPr algn="l">
              <a:defRPr sz="1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4" y="1162685"/>
            <a:ext cx="2331720" cy="600075"/>
          </a:xfrm>
        </p:spPr>
        <p:txBody>
          <a:bodyPr anchor="b"/>
          <a:lstStyle>
            <a:lvl1pPr marL="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1pPr>
            <a:lvl2pPr marL="16134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2268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484024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64536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806706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968048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129389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290731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A4D5-7CE0-2F4F-8377-0BB8AEBEF0FA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E3F4D-DC1E-994D-BC5B-E76AC9BFC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71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6682" y="725171"/>
            <a:ext cx="1026319" cy="2052320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8720" y="725171"/>
            <a:ext cx="1026319" cy="2052320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A4D5-7CE0-2F4F-8377-0BB8AEBEF0FA}" type="datetimeFigureOut">
              <a:rPr lang="en-US" smtClean="0"/>
              <a:t>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E3F4D-DC1E-994D-BC5B-E76AC9BFC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37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109855"/>
            <a:ext cx="246888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1" y="614046"/>
            <a:ext cx="1212056" cy="255905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61342" indent="0">
              <a:buNone/>
              <a:defRPr sz="700" b="1"/>
            </a:lvl2pPr>
            <a:lvl3pPr marL="322683" indent="0">
              <a:buNone/>
              <a:defRPr sz="700" b="1"/>
            </a:lvl3pPr>
            <a:lvl4pPr marL="484024" indent="0">
              <a:buNone/>
              <a:defRPr sz="500" b="1"/>
            </a:lvl4pPr>
            <a:lvl5pPr marL="645365" indent="0">
              <a:buNone/>
              <a:defRPr sz="500" b="1"/>
            </a:lvl5pPr>
            <a:lvl6pPr marL="806706" indent="0">
              <a:buNone/>
              <a:defRPr sz="500" b="1"/>
            </a:lvl6pPr>
            <a:lvl7pPr marL="968048" indent="0">
              <a:buNone/>
              <a:defRPr sz="500" b="1"/>
            </a:lvl7pPr>
            <a:lvl8pPr marL="1129389" indent="0">
              <a:buNone/>
              <a:defRPr sz="500" b="1"/>
            </a:lvl8pPr>
            <a:lvl9pPr marL="1290731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1" y="869951"/>
            <a:ext cx="1212056" cy="1580515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7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8" y="614046"/>
            <a:ext cx="1212533" cy="255905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61342" indent="0">
              <a:buNone/>
              <a:defRPr sz="700" b="1"/>
            </a:lvl2pPr>
            <a:lvl3pPr marL="322683" indent="0">
              <a:buNone/>
              <a:defRPr sz="700" b="1"/>
            </a:lvl3pPr>
            <a:lvl4pPr marL="484024" indent="0">
              <a:buNone/>
              <a:defRPr sz="500" b="1"/>
            </a:lvl4pPr>
            <a:lvl5pPr marL="645365" indent="0">
              <a:buNone/>
              <a:defRPr sz="500" b="1"/>
            </a:lvl5pPr>
            <a:lvl6pPr marL="806706" indent="0">
              <a:buNone/>
              <a:defRPr sz="500" b="1"/>
            </a:lvl6pPr>
            <a:lvl7pPr marL="968048" indent="0">
              <a:buNone/>
              <a:defRPr sz="500" b="1"/>
            </a:lvl7pPr>
            <a:lvl8pPr marL="1129389" indent="0">
              <a:buNone/>
              <a:defRPr sz="500" b="1"/>
            </a:lvl8pPr>
            <a:lvl9pPr marL="1290731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8" y="869951"/>
            <a:ext cx="1212533" cy="1580515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7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A4D5-7CE0-2F4F-8377-0BB8AEBEF0FA}" type="datetimeFigureOut">
              <a:rPr lang="en-US" smtClean="0"/>
              <a:t>1/17/19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E3F4D-DC1E-994D-BC5B-E76AC9BFC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67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A4D5-7CE0-2F4F-8377-0BB8AEBEF0FA}" type="datetimeFigureOut">
              <a:rPr lang="en-US" smtClean="0"/>
              <a:t>1/17/19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E3F4D-DC1E-994D-BC5B-E76AC9BFC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74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A4D5-7CE0-2F4F-8377-0BB8AEBEF0FA}" type="datetimeFigureOut">
              <a:rPr lang="en-US" smtClean="0"/>
              <a:t>1/17/19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E3F4D-DC1E-994D-BC5B-E76AC9BFC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109220"/>
            <a:ext cx="902494" cy="464820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" y="109220"/>
            <a:ext cx="1533525" cy="234124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" y="574040"/>
            <a:ext cx="902494" cy="1876425"/>
          </a:xfrm>
        </p:spPr>
        <p:txBody>
          <a:bodyPr/>
          <a:lstStyle>
            <a:lvl1pPr marL="0" indent="0">
              <a:buNone/>
              <a:defRPr sz="500"/>
            </a:lvl1pPr>
            <a:lvl2pPr marL="161342" indent="0">
              <a:buNone/>
              <a:defRPr sz="500"/>
            </a:lvl2pPr>
            <a:lvl3pPr marL="322683" indent="0">
              <a:buNone/>
              <a:defRPr sz="400"/>
            </a:lvl3pPr>
            <a:lvl4pPr marL="484024" indent="0">
              <a:buNone/>
              <a:defRPr sz="300"/>
            </a:lvl4pPr>
            <a:lvl5pPr marL="645365" indent="0">
              <a:buNone/>
              <a:defRPr sz="300"/>
            </a:lvl5pPr>
            <a:lvl6pPr marL="806706" indent="0">
              <a:buNone/>
              <a:defRPr sz="300"/>
            </a:lvl6pPr>
            <a:lvl7pPr marL="968048" indent="0">
              <a:buNone/>
              <a:defRPr sz="300"/>
            </a:lvl7pPr>
            <a:lvl8pPr marL="1129389" indent="0">
              <a:buNone/>
              <a:defRPr sz="300"/>
            </a:lvl8pPr>
            <a:lvl9pPr marL="1290731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A4D5-7CE0-2F4F-8377-0BB8AEBEF0FA}" type="datetimeFigureOut">
              <a:rPr lang="en-US" smtClean="0"/>
              <a:t>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E3F4D-DC1E-994D-BC5B-E76AC9BFC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92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" y="1920240"/>
            <a:ext cx="1645920" cy="226695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" y="245110"/>
            <a:ext cx="1645920" cy="1645920"/>
          </a:xfrm>
        </p:spPr>
        <p:txBody>
          <a:bodyPr/>
          <a:lstStyle>
            <a:lvl1pPr marL="0" indent="0">
              <a:buNone/>
              <a:defRPr sz="1100"/>
            </a:lvl1pPr>
            <a:lvl2pPr marL="161342" indent="0">
              <a:buNone/>
              <a:defRPr sz="1000"/>
            </a:lvl2pPr>
            <a:lvl3pPr marL="322683" indent="0">
              <a:buNone/>
              <a:defRPr sz="800"/>
            </a:lvl3pPr>
            <a:lvl4pPr marL="484024" indent="0">
              <a:buNone/>
              <a:defRPr sz="700"/>
            </a:lvl4pPr>
            <a:lvl5pPr marL="645365" indent="0">
              <a:buNone/>
              <a:defRPr sz="700"/>
            </a:lvl5pPr>
            <a:lvl6pPr marL="806706" indent="0">
              <a:buNone/>
              <a:defRPr sz="700"/>
            </a:lvl6pPr>
            <a:lvl7pPr marL="968048" indent="0">
              <a:buNone/>
              <a:defRPr sz="700"/>
            </a:lvl7pPr>
            <a:lvl8pPr marL="1129389" indent="0">
              <a:buNone/>
              <a:defRPr sz="700"/>
            </a:lvl8pPr>
            <a:lvl9pPr marL="1290731" indent="0">
              <a:buNone/>
              <a:defRPr sz="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" y="2146935"/>
            <a:ext cx="1645920" cy="321945"/>
          </a:xfrm>
        </p:spPr>
        <p:txBody>
          <a:bodyPr/>
          <a:lstStyle>
            <a:lvl1pPr marL="0" indent="0">
              <a:buNone/>
              <a:defRPr sz="500"/>
            </a:lvl1pPr>
            <a:lvl2pPr marL="161342" indent="0">
              <a:buNone/>
              <a:defRPr sz="500"/>
            </a:lvl2pPr>
            <a:lvl3pPr marL="322683" indent="0">
              <a:buNone/>
              <a:defRPr sz="400"/>
            </a:lvl3pPr>
            <a:lvl4pPr marL="484024" indent="0">
              <a:buNone/>
              <a:defRPr sz="300"/>
            </a:lvl4pPr>
            <a:lvl5pPr marL="645365" indent="0">
              <a:buNone/>
              <a:defRPr sz="300"/>
            </a:lvl5pPr>
            <a:lvl6pPr marL="806706" indent="0">
              <a:buNone/>
              <a:defRPr sz="300"/>
            </a:lvl6pPr>
            <a:lvl7pPr marL="968048" indent="0">
              <a:buNone/>
              <a:defRPr sz="300"/>
            </a:lvl7pPr>
            <a:lvl8pPr marL="1129389" indent="0">
              <a:buNone/>
              <a:defRPr sz="300"/>
            </a:lvl8pPr>
            <a:lvl9pPr marL="1290731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A4D5-7CE0-2F4F-8377-0BB8AEBEF0FA}" type="datetimeFigureOut">
              <a:rPr lang="en-US" smtClean="0"/>
              <a:t>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E3F4D-DC1E-994D-BC5B-E76AC9BFC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27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" y="109855"/>
            <a:ext cx="2468880" cy="457200"/>
          </a:xfrm>
          <a:prstGeom prst="rect">
            <a:avLst/>
          </a:prstGeom>
        </p:spPr>
        <p:txBody>
          <a:bodyPr vert="horz" lIns="32268" tIns="16134" rIns="32268" bIns="1613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" y="640081"/>
            <a:ext cx="2468880" cy="1810385"/>
          </a:xfrm>
          <a:prstGeom prst="rect">
            <a:avLst/>
          </a:prstGeom>
        </p:spPr>
        <p:txBody>
          <a:bodyPr vert="horz" lIns="32268" tIns="16134" rIns="32268" bIns="1613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" y="2542541"/>
            <a:ext cx="640080" cy="146050"/>
          </a:xfrm>
          <a:prstGeom prst="rect">
            <a:avLst/>
          </a:prstGeom>
        </p:spPr>
        <p:txBody>
          <a:bodyPr vert="horz" lIns="32268" tIns="16134" rIns="32268" bIns="16134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3A4D5-7CE0-2F4F-8377-0BB8AEBEF0FA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" y="2542541"/>
            <a:ext cx="868680" cy="146050"/>
          </a:xfrm>
          <a:prstGeom prst="rect">
            <a:avLst/>
          </a:prstGeom>
        </p:spPr>
        <p:txBody>
          <a:bodyPr vert="horz" lIns="32268" tIns="16134" rIns="32268" bIns="16134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" y="2542541"/>
            <a:ext cx="640080" cy="146050"/>
          </a:xfrm>
          <a:prstGeom prst="rect">
            <a:avLst/>
          </a:prstGeom>
        </p:spPr>
        <p:txBody>
          <a:bodyPr vert="horz" lIns="32268" tIns="16134" rIns="32268" bIns="16134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E3F4D-DC1E-994D-BC5B-E76AC9BFC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81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61342" rtl="0" eaLnBrk="1" latinLnBrk="0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007" indent="-121007" algn="l" defTabSz="161342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2180" indent="-100838" algn="l" defTabSz="161342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403353" indent="-80671" algn="l" defTabSz="161342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64695" indent="-80671" algn="l" defTabSz="161342" rtl="0" eaLnBrk="1" latinLnBrk="0" hangingPunct="1">
        <a:spcBef>
          <a:spcPct val="20000"/>
        </a:spcBef>
        <a:buFont typeface="Arial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26036" indent="-80671" algn="l" defTabSz="161342" rtl="0" eaLnBrk="1" latinLnBrk="0" hangingPunct="1">
        <a:spcBef>
          <a:spcPct val="20000"/>
        </a:spcBef>
        <a:buFont typeface="Arial"/>
        <a:buChar char="»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87378" indent="-80671" algn="l" defTabSz="161342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48718" indent="-80671" algn="l" defTabSz="161342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10060" indent="-80671" algn="l" defTabSz="161342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401" indent="-80671" algn="l" defTabSz="161342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1342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61342" algn="l" defTabSz="161342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22683" algn="l" defTabSz="161342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484024" algn="l" defTabSz="161342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45365" algn="l" defTabSz="161342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06706" algn="l" defTabSz="161342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968048" algn="l" defTabSz="161342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129389" algn="l" defTabSz="161342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290731" algn="l" defTabSz="161342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asthausen-POS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82" y="57851"/>
            <a:ext cx="1653079" cy="261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379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Imaani Easthausen</dc:creator>
  <cp:lastModifiedBy>Imaani Easthausen</cp:lastModifiedBy>
  <cp:revision>8</cp:revision>
  <dcterms:created xsi:type="dcterms:W3CDTF">2019-01-17T17:51:03Z</dcterms:created>
  <dcterms:modified xsi:type="dcterms:W3CDTF">2019-01-17T19:55:42Z</dcterms:modified>
</cp:coreProperties>
</file>