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8E9E8"/>
    <a:srgbClr val="F2F2F2"/>
    <a:srgbClr val="27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552" y="-592"/>
      </p:cViewPr>
      <p:guideLst>
        <p:guide orient="horz" pos="187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846370"/>
            <a:ext cx="660654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368040"/>
            <a:ext cx="544068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38021"/>
            <a:ext cx="1748790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38021"/>
            <a:ext cx="5116830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819316"/>
            <a:ext cx="660654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519152"/>
            <a:ext cx="6606540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386841"/>
            <a:ext cx="3432810" cy="3922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386841"/>
            <a:ext cx="3432810" cy="3922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30431"/>
            <a:ext cx="3434160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884892"/>
            <a:ext cx="3434160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6" y="1330431"/>
            <a:ext cx="3435509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6" y="1884892"/>
            <a:ext cx="3435509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36643"/>
            <a:ext cx="2557066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36644"/>
            <a:ext cx="4344988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243754"/>
            <a:ext cx="2557066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160520"/>
            <a:ext cx="466344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31072"/>
            <a:ext cx="466344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651693"/>
            <a:ext cx="4663440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38019"/>
            <a:ext cx="699516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86841"/>
            <a:ext cx="6995160" cy="392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508838"/>
            <a:ext cx="18135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3315-25F2-7A4E-93AA-F3D7ABAF189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508838"/>
            <a:ext cx="24612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508838"/>
            <a:ext cx="18135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AF3-34E8-B64C-9137-0D04682F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2055" y="766136"/>
            <a:ext cx="1122317" cy="509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9" y="610192"/>
            <a:ext cx="6071724" cy="53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Imaani Easthausen</dc:creator>
  <cp:lastModifiedBy>Imaani Easthausen</cp:lastModifiedBy>
  <cp:revision>4</cp:revision>
  <dcterms:created xsi:type="dcterms:W3CDTF">2019-01-11T20:38:26Z</dcterms:created>
  <dcterms:modified xsi:type="dcterms:W3CDTF">2019-01-11T21:01:55Z</dcterms:modified>
</cp:coreProperties>
</file>