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0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02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5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826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0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8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677B-02E5-454B-BFC6-0D60067085F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47D12B-F15D-42DA-A7B2-76F30A580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0151" y="549647"/>
            <a:ext cx="8776028" cy="431418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End-to-End Test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22585" y="825264"/>
            <a:ext cx="6019858" cy="3717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System Integration Test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944FA2E2-9C07-824D-AB44-3BE3626D52AB}"/>
              </a:ext>
            </a:extLst>
          </p:cNvPr>
          <p:cNvSpPr/>
          <p:nvPr/>
        </p:nvSpPr>
        <p:spPr>
          <a:xfrm>
            <a:off x="3034524" y="2268115"/>
            <a:ext cx="1451165" cy="96190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="" xmlns:a16="http://schemas.microsoft.com/office/drawing/2014/main" id="{0931914D-1365-954B-89D8-52002A9014CF}"/>
              </a:ext>
            </a:extLst>
          </p:cNvPr>
          <p:cNvSpPr/>
          <p:nvPr/>
        </p:nvSpPr>
        <p:spPr>
          <a:xfrm>
            <a:off x="858965" y="2268116"/>
            <a:ext cx="1199408" cy="9619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944FA2E2-9C07-824D-AB44-3BE3626D52AB}"/>
              </a:ext>
            </a:extLst>
          </p:cNvPr>
          <p:cNvSpPr/>
          <p:nvPr/>
        </p:nvSpPr>
        <p:spPr>
          <a:xfrm>
            <a:off x="5065600" y="1306214"/>
            <a:ext cx="1451165" cy="96190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="" xmlns:a16="http://schemas.microsoft.com/office/drawing/2014/main" id="{944FA2E2-9C07-824D-AB44-3BE3626D52AB}"/>
              </a:ext>
            </a:extLst>
          </p:cNvPr>
          <p:cNvSpPr/>
          <p:nvPr/>
        </p:nvSpPr>
        <p:spPr>
          <a:xfrm>
            <a:off x="5065599" y="3230016"/>
            <a:ext cx="1451165" cy="9619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944FA2E2-9C07-824D-AB44-3BE3626D52AB}"/>
              </a:ext>
            </a:extLst>
          </p:cNvPr>
          <p:cNvSpPr/>
          <p:nvPr/>
        </p:nvSpPr>
        <p:spPr>
          <a:xfrm>
            <a:off x="7111318" y="3230016"/>
            <a:ext cx="1451165" cy="96190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8373" y="2749065"/>
            <a:ext cx="976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4485689" y="1787165"/>
            <a:ext cx="579911" cy="96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5" idx="1"/>
          </p:cNvCxnSpPr>
          <p:nvPr/>
        </p:nvCxnSpPr>
        <p:spPr>
          <a:xfrm>
            <a:off x="4485689" y="2749066"/>
            <a:ext cx="579910" cy="96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6516764" y="3710967"/>
            <a:ext cx="59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Chadchapol Vittavutkarnvej</dc:creator>
  <cp:lastModifiedBy>Chadchapol Vittavutkarnvej</cp:lastModifiedBy>
  <cp:revision>3</cp:revision>
  <dcterms:created xsi:type="dcterms:W3CDTF">2018-05-06T16:12:03Z</dcterms:created>
  <dcterms:modified xsi:type="dcterms:W3CDTF">2018-05-06T16:32:50Z</dcterms:modified>
</cp:coreProperties>
</file>