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5DBC4-8997-BB4E-B8C9-95770258417E}" type="datetimeFigureOut">
              <a:rPr lang="en-NL" smtClean="0"/>
              <a:t>13/02/2022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E89FC-AC28-FF47-8997-A440DBBA3A9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50969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B60C3-1443-504A-9B09-64D9023658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59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AB8BD-BAE4-8646-9E0E-10DCAB5B0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91534-C483-9342-9DD4-EC574A6FE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1CAC6-3CB0-D340-915B-C086AC4A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1762-ADB9-284B-8DFC-8BB55C55BBFB}" type="datetimeFigureOut">
              <a:rPr lang="en-NL" smtClean="0"/>
              <a:t>13/02/2022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5ABC1-22A3-7247-89C6-41A741631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A2163-4D49-5140-90D3-F8382732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5D14-94ED-9E4E-A117-2202F2C8E2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1412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A5B14-C48A-964D-BBAF-BBFB1DDD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7A6D1-D6D8-694D-95B0-82509A579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D50A1-D4C2-364E-9E4B-7E32FE20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1762-ADB9-284B-8DFC-8BB55C55BBFB}" type="datetimeFigureOut">
              <a:rPr lang="en-NL" smtClean="0"/>
              <a:t>13/02/2022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CDC5C-AAE2-6248-A8B9-AA7DA1D5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49641-564E-F741-A869-1367CE66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5D14-94ED-9E4E-A117-2202F2C8E2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3093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7ACEEB-D051-FE42-8382-D8FF64D50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B5777-DA8C-414D-B42C-00D3D5A97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B3A6C-82C0-1E4E-9033-73593B10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1762-ADB9-284B-8DFC-8BB55C55BBFB}" type="datetimeFigureOut">
              <a:rPr lang="en-NL" smtClean="0"/>
              <a:t>13/02/2022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3046D-BE33-E748-8E1C-0C231D72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7824B-DFEB-0641-A930-7356AEBD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5D14-94ED-9E4E-A117-2202F2C8E2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2594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DE48-FE28-E94B-BC8D-9EB1C0C60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31C13-F654-2D44-972B-567CF4F1A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FF1F1-517F-7D4A-BF1D-B934B41FC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1762-ADB9-284B-8DFC-8BB55C55BBFB}" type="datetimeFigureOut">
              <a:rPr lang="en-NL" smtClean="0"/>
              <a:t>13/02/2022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45F29-4969-D841-9459-D998D79A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4B223-0D16-9846-BD43-93D14DC6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5D14-94ED-9E4E-A117-2202F2C8E2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970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514D-3D46-CB49-8755-D518F21B6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3BD75-C738-E14A-97FE-849F57259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87E40-0FEB-3743-9CCC-5D780C666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1762-ADB9-284B-8DFC-8BB55C55BBFB}" type="datetimeFigureOut">
              <a:rPr lang="en-NL" smtClean="0"/>
              <a:t>13/02/2022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C6523-9346-8F49-9B6C-3210C302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12AF6-05B3-AD4E-9BE8-31D282B9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5D14-94ED-9E4E-A117-2202F2C8E2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24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74381-5255-BB42-983B-AC8312A2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3A091-3DE1-AB45-94E6-E9CD675CE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672CB-3EEF-E549-89F2-F6F258512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4F13B-F5F8-1242-9758-244F4E74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1762-ADB9-284B-8DFC-8BB55C55BBFB}" type="datetimeFigureOut">
              <a:rPr lang="en-NL" smtClean="0"/>
              <a:t>13/02/2022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D1902-7764-CA4C-9C3B-0B6C0D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B7DC5-855C-A24F-BD6B-D435040E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5D14-94ED-9E4E-A117-2202F2C8E2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0548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FC1D-62E9-4442-8E3C-87F977FB4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87AA0-CD97-F24C-952D-CDB27120B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0CEA7-F513-8A48-8A23-995C7A4CD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20331-6B6A-4840-9B5E-7750682F6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BB3B3-0AA3-A744-9470-01DC41FE7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DE0192-5BF9-354F-8431-E2BE4CCE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1762-ADB9-284B-8DFC-8BB55C55BBFB}" type="datetimeFigureOut">
              <a:rPr lang="en-NL" smtClean="0"/>
              <a:t>13/02/2022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88EC34-2B24-2C49-8168-6635C3F1A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43D82-D04B-6549-B733-A30E382B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5D14-94ED-9E4E-A117-2202F2C8E2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F73C5-2492-D943-AB03-4486194CA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AF08F5-0F2B-644C-8B26-90EFEE4C5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1762-ADB9-284B-8DFC-8BB55C55BBFB}" type="datetimeFigureOut">
              <a:rPr lang="en-NL" smtClean="0"/>
              <a:t>13/02/2022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8F3C2-B082-004F-B90B-54E78191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7364D-B8A7-8840-928F-E4E4CD68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5D14-94ED-9E4E-A117-2202F2C8E2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8258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CC97B3-D9C5-C143-A559-81BB48EA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1762-ADB9-284B-8DFC-8BB55C55BBFB}" type="datetimeFigureOut">
              <a:rPr lang="en-NL" smtClean="0"/>
              <a:t>13/02/2022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774796-C524-814D-8948-439C605B2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76C06-C425-2741-B5F0-E4F46B2A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5D14-94ED-9E4E-A117-2202F2C8E2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3383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2C92-B411-D743-AA6B-33F05B4CC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0D38-C295-F344-83CD-F63A43AF0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3CF8B-2094-B043-AA47-7407457AC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2971B-8F1B-9347-85FB-A12D5888F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1762-ADB9-284B-8DFC-8BB55C55BBFB}" type="datetimeFigureOut">
              <a:rPr lang="en-NL" smtClean="0"/>
              <a:t>13/02/2022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10C6E-8E3E-A746-B5A9-48BDEDD6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2BC52-E3DE-D844-86FF-4430B9E4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5D14-94ED-9E4E-A117-2202F2C8E2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0058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3B274-2035-C94E-A86F-BA5ADDF35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FCC6C0-A410-A44F-8A60-332288811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108A0-3DC9-854F-AA99-70A27F603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0C8F9-9976-9946-805E-5E33CF84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1762-ADB9-284B-8DFC-8BB55C55BBFB}" type="datetimeFigureOut">
              <a:rPr lang="en-NL" smtClean="0"/>
              <a:t>13/02/2022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B12AD-9935-5544-9883-B10D70B57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3DA7A-F9AF-B149-B846-E4F4A157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5D14-94ED-9E4E-A117-2202F2C8E2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0153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963B81-BF2C-2746-B834-99B3BA6A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8CC97-4BC1-5243-9657-DE2080909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555F0-F63D-9A4E-A6D4-ECC690EC9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F1762-ADB9-284B-8DFC-8BB55C55BBFB}" type="datetimeFigureOut">
              <a:rPr lang="en-NL" smtClean="0"/>
              <a:t>13/02/2022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BC29B-E765-6042-A750-4F9E9A093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322EF-BBB1-9645-B27C-009378348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35D14-94ED-9E4E-A117-2202F2C8E2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28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0DF2B-E568-4A4D-B62E-4A3CEC7D60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9AF5C-7412-F547-97D9-B0DB7E00D9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4108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43BA-9713-1E4E-BA2B-22EE8C0A9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Standard 3-Tier Application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D0BD885-424E-774E-8E48-E4EA24F0E1FF}"/>
              </a:ext>
            </a:extLst>
          </p:cNvPr>
          <p:cNvGrpSpPr/>
          <p:nvPr/>
        </p:nvGrpSpPr>
        <p:grpSpPr>
          <a:xfrm>
            <a:off x="3251948" y="2803712"/>
            <a:ext cx="5688105" cy="1250575"/>
            <a:chOff x="4661648" y="2066366"/>
            <a:chExt cx="5688105" cy="12505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2958E26-6C86-354E-982B-F721D3E75D5A}"/>
                </a:ext>
              </a:extLst>
            </p:cNvPr>
            <p:cNvSpPr/>
            <p:nvPr/>
          </p:nvSpPr>
          <p:spPr>
            <a:xfrm>
              <a:off x="4661648" y="2178422"/>
              <a:ext cx="1228164" cy="113851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Web Browser/Mobile</a:t>
              </a:r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9A2FE313-BD08-704A-80B9-4FD6B6220C9D}"/>
                </a:ext>
              </a:extLst>
            </p:cNvPr>
            <p:cNvSpPr/>
            <p:nvPr/>
          </p:nvSpPr>
          <p:spPr>
            <a:xfrm>
              <a:off x="9229164" y="2066366"/>
              <a:ext cx="1120589" cy="1249782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Database</a:t>
              </a:r>
            </a:p>
          </p:txBody>
        </p: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5499DACA-BB5E-944A-A916-B7B92936A073}"/>
                </a:ext>
              </a:extLst>
            </p:cNvPr>
            <p:cNvSpPr/>
            <p:nvPr/>
          </p:nvSpPr>
          <p:spPr>
            <a:xfrm>
              <a:off x="6851276" y="2066366"/>
              <a:ext cx="1158688" cy="1160928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Web Server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A9A926C-DDA7-B548-869D-22994BD1A044}"/>
                </a:ext>
              </a:extLst>
            </p:cNvPr>
            <p:cNvCxnSpPr/>
            <p:nvPr/>
          </p:nvCxnSpPr>
          <p:spPr>
            <a:xfrm>
              <a:off x="6024282" y="2747681"/>
              <a:ext cx="6992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B5BA65A-2663-014F-A7F8-612078008DB4}"/>
                </a:ext>
              </a:extLst>
            </p:cNvPr>
            <p:cNvCxnSpPr/>
            <p:nvPr/>
          </p:nvCxnSpPr>
          <p:spPr>
            <a:xfrm>
              <a:off x="8193741" y="2747681"/>
              <a:ext cx="6992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Cube 21">
            <a:extLst>
              <a:ext uri="{FF2B5EF4-FFF2-40B4-BE49-F238E27FC236}">
                <a16:creationId xmlns:a16="http://schemas.microsoft.com/office/drawing/2014/main" id="{14CF8775-A029-D24E-BB69-50D891CB1766}"/>
              </a:ext>
            </a:extLst>
          </p:cNvPr>
          <p:cNvSpPr/>
          <p:nvPr/>
        </p:nvSpPr>
        <p:spPr>
          <a:xfrm>
            <a:off x="7758229" y="4350984"/>
            <a:ext cx="1708419" cy="1306603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Downstream</a:t>
            </a:r>
            <a:br>
              <a:rPr lang="en-US" dirty="0"/>
            </a:br>
            <a:r>
              <a:rPr lang="en-US" dirty="0"/>
              <a:t>Service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C890A8-5DAD-474C-BB7B-58A4A85DD04E}"/>
              </a:ext>
            </a:extLst>
          </p:cNvPr>
          <p:cNvCxnSpPr>
            <a:cxnSpLocks/>
          </p:cNvCxnSpPr>
          <p:nvPr/>
        </p:nvCxnSpPr>
        <p:spPr>
          <a:xfrm>
            <a:off x="6784041" y="3637427"/>
            <a:ext cx="699247" cy="115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962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Macintosh PowerPoint</Application>
  <PresentationFormat>Widescreen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Standard 3-Tier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2022-02-13T19:39:49Z</dcterms:created>
  <dcterms:modified xsi:type="dcterms:W3CDTF">2022-02-13T19:40:25Z</dcterms:modified>
</cp:coreProperties>
</file>