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Arial Narrow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regular.fntdata"/><Relationship Id="rId10" Type="http://schemas.openxmlformats.org/officeDocument/2006/relationships/slide" Target="slides/slide6.xml"/><Relationship Id="rId13" Type="http://schemas.openxmlformats.org/officeDocument/2006/relationships/font" Target="fonts/ArialNarrow-italic.fntdata"/><Relationship Id="rId12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33333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2192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200788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309018" y="-99218"/>
            <a:ext cx="4525963" cy="792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09600" y="1600200"/>
            <a:ext cx="7924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09600" y="4962525"/>
            <a:ext cx="788511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09600" y="3462337"/>
            <a:ext cx="78851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609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00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800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09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09600" y="1600199"/>
            <a:ext cx="3733800" cy="574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800600" y="1600199"/>
            <a:ext cx="3733800" cy="574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3962400" y="1447800"/>
            <a:ext cx="4648199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612647" y="1447800"/>
            <a:ext cx="2971799" cy="10972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b="0" i="0" sz="1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12647" y="2547891"/>
            <a:ext cx="2971799" cy="3167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609600" y="1447800"/>
            <a:ext cx="2971799" cy="10972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b="0" i="0" sz="1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4657344" y="1447800"/>
            <a:ext cx="3419855" cy="3474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09600" y="2547890"/>
            <a:ext cx="2971799" cy="24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3B3B3B"/>
            </a:gs>
            <a:gs pos="3100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09600" y="1600200"/>
            <a:ext cx="792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Relationship Id="rId5" Type="http://schemas.openxmlformats.org/officeDocument/2006/relationships/image" Target="../media/image02.png"/><Relationship Id="rId6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7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7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550" y="1185000"/>
            <a:ext cx="49149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6800" y="5149249"/>
            <a:ext cx="1655550" cy="137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625" y="2487599"/>
            <a:ext cx="726650" cy="102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575" y="3945725"/>
            <a:ext cx="726649" cy="69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2100" y="2103137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4375" y="1030475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890" y="2912525"/>
            <a:ext cx="726659" cy="6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8275" y="2971625"/>
            <a:ext cx="13525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8374" y="3074711"/>
            <a:ext cx="520114" cy="58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325" y="2618870"/>
            <a:ext cx="603799" cy="84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9225" y="2988362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3475" y="1030475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975" y="3641250"/>
            <a:ext cx="603810" cy="58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525" y="2988362"/>
            <a:ext cx="13525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77649" y="3079386"/>
            <a:ext cx="520114" cy="58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425" y="3079375"/>
            <a:ext cx="726649" cy="69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262" y="733375"/>
            <a:ext cx="41814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075" y="2327537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2350" y="2971625"/>
            <a:ext cx="13525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275" y="1915575"/>
            <a:ext cx="10096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7875" y="234587"/>
            <a:ext cx="5048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890" y="2912525"/>
            <a:ext cx="726659" cy="6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00" y="3894850"/>
            <a:ext cx="726649" cy="69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100" y="2640212"/>
            <a:ext cx="10096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24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262" y="3122250"/>
            <a:ext cx="41814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