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1" r:id="rId5"/>
    <p:sldId id="277" r:id="rId6"/>
    <p:sldId id="263" r:id="rId7"/>
    <p:sldId id="278" r:id="rId8"/>
    <p:sldId id="265" r:id="rId9"/>
    <p:sldId id="267" r:id="rId10"/>
    <p:sldId id="279" r:id="rId11"/>
    <p:sldId id="280" r:id="rId12"/>
    <p:sldId id="290" r:id="rId13"/>
    <p:sldId id="269" r:id="rId14"/>
    <p:sldId id="281" r:id="rId15"/>
    <p:sldId id="284" r:id="rId16"/>
    <p:sldId id="291" r:id="rId17"/>
    <p:sldId id="286" r:id="rId18"/>
    <p:sldId id="287" r:id="rId19"/>
    <p:sldId id="292" r:id="rId20"/>
    <p:sldId id="289" r:id="rId21"/>
    <p:sldId id="293" r:id="rId22"/>
    <p:sldId id="282" r:id="rId23"/>
    <p:sldId id="271" r:id="rId24"/>
    <p:sldId id="273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IAN" initials="C" lastIdx="2" clrIdx="0">
    <p:extLst>
      <p:ext uri="{19B8F6BF-5375-455C-9EA6-DF929625EA0E}">
        <p15:presenceInfo xmlns:p15="http://schemas.microsoft.com/office/powerpoint/2012/main" userId="ChoiJIAN" providerId="None"/>
      </p:ext>
    </p:extLst>
  </p:cmAuthor>
  <p:cmAuthor id="2" name="livekey2868" initials="l" lastIdx="8" clrIdx="1">
    <p:extLst>
      <p:ext uri="{19B8F6BF-5375-455C-9EA6-DF929625EA0E}">
        <p15:presenceInfo xmlns:p15="http://schemas.microsoft.com/office/powerpoint/2012/main" userId="livekey286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2668B0"/>
    <a:srgbClr val="194371"/>
    <a:srgbClr val="FFFFFF"/>
    <a:srgbClr val="448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29" autoAdjust="0"/>
  </p:normalViewPr>
  <p:slideViewPr>
    <p:cSldViewPr snapToGrid="0">
      <p:cViewPr varScale="1">
        <p:scale>
          <a:sx n="100" d="100"/>
          <a:sy n="100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07:29.131" idx="3">
    <p:pos x="10" y="10"/>
    <p:text>사진 삽입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09:09:04.869" idx="2">
    <p:pos x="146" y="146"/>
    <p:text>동작 인식/발표 모습 사진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14:13.747" idx="4">
    <p:pos x="10" y="10"/>
    <p:text>영화 사진, 자동차 통제 이미지 삽입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23:17.086" idx="5">
    <p:pos x="10" y="10"/>
    <p:text>제스처 인식 사진 첨부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1:13:25.710" idx="7">
    <p:pos x="10" y="10"/>
    <p:text>사진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1:13:35.270" idx="8">
    <p:pos x="10" y="10"/>
    <p:text>사진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30:07.485" idx="6">
    <p:pos x="10" y="10"/>
    <p:text>세부 내용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912A9-18DC-4124-A616-39084C598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8A5BA34-F4EE-4679-9B3F-98EBB5665704}">
      <dgm:prSet phldrT="[텍스트]"/>
      <dgm:spPr/>
      <dgm:t>
        <a:bodyPr/>
        <a:lstStyle/>
        <a:p>
          <a:pPr latinLnBrk="1"/>
          <a:r>
            <a:rPr lang="ko-KR" altLang="en-US" dirty="0"/>
            <a:t>프로그램 기획</a:t>
          </a:r>
          <a:endParaRPr lang="en-US" altLang="ko-KR" dirty="0"/>
        </a:p>
        <a:p>
          <a:pPr latinLnBrk="1"/>
          <a:r>
            <a:rPr lang="ko-KR" altLang="en-US" dirty="0"/>
            <a:t>프로그램 통합</a:t>
          </a:r>
          <a:endParaRPr lang="en-US" altLang="ko-KR" dirty="0"/>
        </a:p>
        <a:p>
          <a:pPr latinLnBrk="1"/>
          <a:r>
            <a:rPr lang="ko-KR" altLang="en-US" dirty="0"/>
            <a:t>하이라이트 기능 개발</a:t>
          </a:r>
          <a:endParaRPr lang="en-US" altLang="ko-KR" dirty="0"/>
        </a:p>
        <a:p>
          <a:pPr latinLnBrk="1"/>
          <a:r>
            <a:rPr lang="en-US" altLang="ko-KR" dirty="0" err="1"/>
            <a:t>GitBranch</a:t>
          </a:r>
          <a:r>
            <a:rPr lang="en-US" altLang="ko-KR" dirty="0"/>
            <a:t>: Action</a:t>
          </a:r>
        </a:p>
      </dgm:t>
    </dgm:pt>
    <dgm:pt modelId="{5BED7EBB-79D8-4C25-8559-9D78E9555818}" type="parTrans" cxnId="{F76399A4-ADF6-47C1-AE0C-B7C954F1930C}">
      <dgm:prSet/>
      <dgm:spPr/>
      <dgm:t>
        <a:bodyPr/>
        <a:lstStyle/>
        <a:p>
          <a:pPr latinLnBrk="1"/>
          <a:endParaRPr lang="ko-KR" altLang="en-US"/>
        </a:p>
      </dgm:t>
    </dgm:pt>
    <dgm:pt modelId="{06DAF2D9-4961-4F02-827F-0921181AB0AF}" type="sibTrans" cxnId="{F76399A4-ADF6-47C1-AE0C-B7C954F1930C}">
      <dgm:prSet/>
      <dgm:spPr/>
      <dgm:t>
        <a:bodyPr/>
        <a:lstStyle/>
        <a:p>
          <a:pPr latinLnBrk="1"/>
          <a:endParaRPr lang="ko-KR" altLang="en-US"/>
        </a:p>
      </dgm:t>
    </dgm:pt>
    <dgm:pt modelId="{62722DB7-987C-4313-A009-2612D4387167}">
      <dgm:prSet phldrT="[텍스트]"/>
      <dgm:spPr/>
      <dgm:t>
        <a:bodyPr/>
        <a:lstStyle/>
        <a:p>
          <a:pPr latinLnBrk="1"/>
          <a:r>
            <a:rPr lang="ko-KR" altLang="en-US" dirty="0"/>
            <a:t>프로그램 기획</a:t>
          </a:r>
          <a:endParaRPr lang="en-US" altLang="ko-KR" dirty="0"/>
        </a:p>
        <a:p>
          <a:pPr latinLnBrk="1"/>
          <a:r>
            <a:rPr lang="ko-KR" altLang="en-US" dirty="0"/>
            <a:t>제스처 인식 알고리즘</a:t>
          </a:r>
          <a:endParaRPr lang="en-US" altLang="ko-KR" dirty="0"/>
        </a:p>
        <a:p>
          <a:pPr latinLnBrk="1"/>
          <a:r>
            <a:rPr lang="ko-KR" altLang="en-US" dirty="0"/>
            <a:t>프로그램 구조 개발</a:t>
          </a:r>
          <a:endParaRPr lang="en-US" altLang="ko-KR" dirty="0"/>
        </a:p>
        <a:p>
          <a:pPr latinLnBrk="1"/>
          <a:r>
            <a:rPr lang="en-US" altLang="ko-KR" dirty="0" err="1"/>
            <a:t>GitBranch</a:t>
          </a:r>
          <a:r>
            <a:rPr lang="en-US" altLang="ko-KR" dirty="0"/>
            <a:t>: Motion</a:t>
          </a:r>
          <a:endParaRPr lang="ko-KR" altLang="en-US" dirty="0"/>
        </a:p>
      </dgm:t>
    </dgm:pt>
    <dgm:pt modelId="{5365D269-FEEE-4521-8E6B-A76DE86F0217}" type="parTrans" cxnId="{5592B208-AB08-4ACA-856D-B4DABB13326B}">
      <dgm:prSet/>
      <dgm:spPr/>
      <dgm:t>
        <a:bodyPr/>
        <a:lstStyle/>
        <a:p>
          <a:pPr latinLnBrk="1"/>
          <a:endParaRPr lang="ko-KR" altLang="en-US"/>
        </a:p>
      </dgm:t>
    </dgm:pt>
    <dgm:pt modelId="{8FAC4C6B-2B7D-4E42-BD93-722091C6EC90}" type="sibTrans" cxnId="{5592B208-AB08-4ACA-856D-B4DABB13326B}">
      <dgm:prSet/>
      <dgm:spPr/>
      <dgm:t>
        <a:bodyPr/>
        <a:lstStyle/>
        <a:p>
          <a:pPr latinLnBrk="1"/>
          <a:endParaRPr lang="ko-KR" altLang="en-US"/>
        </a:p>
      </dgm:t>
    </dgm:pt>
    <dgm:pt modelId="{AC44B2E4-FCC1-482E-8C86-899AF151C7F5}">
      <dgm:prSet phldrT="[텍스트]"/>
      <dgm:spPr/>
      <dgm:t>
        <a:bodyPr/>
        <a:lstStyle/>
        <a:p>
          <a:pPr latinLnBrk="1"/>
          <a:r>
            <a:rPr lang="ko-KR" altLang="en-US" dirty="0"/>
            <a:t>인식 성능 개선</a:t>
          </a:r>
          <a:endParaRPr lang="en-US" altLang="ko-KR" dirty="0"/>
        </a:p>
        <a:p>
          <a:pPr latinLnBrk="1"/>
          <a:r>
            <a:rPr lang="ko-KR" altLang="en-US" dirty="0"/>
            <a:t>개발 프로세스 기록</a:t>
          </a:r>
          <a:endParaRPr lang="en-US" altLang="ko-KR" dirty="0"/>
        </a:p>
        <a:p>
          <a:pPr latinLnBrk="1"/>
          <a:r>
            <a:rPr lang="ko-KR" altLang="en-US" dirty="0"/>
            <a:t>슬라이드 기능 개발</a:t>
          </a:r>
          <a:endParaRPr lang="en-US" altLang="ko-KR" dirty="0"/>
        </a:p>
        <a:p>
          <a:pPr latinLnBrk="1"/>
          <a:r>
            <a:rPr lang="en-US" altLang="ko-KR" dirty="0" err="1"/>
            <a:t>GitBranch:ImageFade</a:t>
          </a:r>
          <a:endParaRPr lang="ko-KR" altLang="en-US" dirty="0"/>
        </a:p>
      </dgm:t>
    </dgm:pt>
    <dgm:pt modelId="{0B827E4A-13AE-4FA8-8837-DC6BD71A2343}" type="parTrans" cxnId="{3B18F257-474F-429B-BCA7-88F3359D12AF}">
      <dgm:prSet/>
      <dgm:spPr/>
      <dgm:t>
        <a:bodyPr/>
        <a:lstStyle/>
        <a:p>
          <a:pPr latinLnBrk="1"/>
          <a:endParaRPr lang="ko-KR" altLang="en-US"/>
        </a:p>
      </dgm:t>
    </dgm:pt>
    <dgm:pt modelId="{9100D6AC-C090-4255-A3B7-35A4C1E421EC}" type="sibTrans" cxnId="{3B18F257-474F-429B-BCA7-88F3359D12AF}">
      <dgm:prSet/>
      <dgm:spPr/>
      <dgm:t>
        <a:bodyPr/>
        <a:lstStyle/>
        <a:p>
          <a:pPr latinLnBrk="1"/>
          <a:endParaRPr lang="ko-KR" altLang="en-US"/>
        </a:p>
      </dgm:t>
    </dgm:pt>
    <dgm:pt modelId="{3AD3A824-15BE-475B-9F45-408C7670312F}" type="pres">
      <dgm:prSet presAssocID="{068912A9-18DC-4124-A616-39084C59823F}" presName="Name0" presStyleCnt="0">
        <dgm:presLayoutVars>
          <dgm:dir/>
          <dgm:resizeHandles val="exact"/>
        </dgm:presLayoutVars>
      </dgm:prSet>
      <dgm:spPr/>
    </dgm:pt>
    <dgm:pt modelId="{0049AA1C-822A-46DB-9AE1-69037DC354EB}" type="pres">
      <dgm:prSet presAssocID="{068912A9-18DC-4124-A616-39084C59823F}" presName="fgShape" presStyleLbl="fgShp" presStyleIdx="0" presStyleCnt="1" custFlipVert="1" custScaleY="85922" custLinFactNeighborX="0" custLinFactNeighborY="12703"/>
      <dgm:spPr/>
    </dgm:pt>
    <dgm:pt modelId="{A21FF168-B518-41C1-A9F3-BC4896040233}" type="pres">
      <dgm:prSet presAssocID="{068912A9-18DC-4124-A616-39084C59823F}" presName="linComp" presStyleCnt="0"/>
      <dgm:spPr/>
    </dgm:pt>
    <dgm:pt modelId="{20F111A6-AB10-4E76-92C9-47CA144D60DD}" type="pres">
      <dgm:prSet presAssocID="{B8A5BA34-F4EE-4679-9B3F-98EBB5665704}" presName="compNode" presStyleCnt="0"/>
      <dgm:spPr/>
    </dgm:pt>
    <dgm:pt modelId="{F8F6958D-39CB-4F05-9E98-A5F1756F2E6E}" type="pres">
      <dgm:prSet presAssocID="{B8A5BA34-F4EE-4679-9B3F-98EBB5665704}" presName="bkgdShape" presStyleLbl="node1" presStyleIdx="0" presStyleCnt="3"/>
      <dgm:spPr/>
    </dgm:pt>
    <dgm:pt modelId="{C0DE870D-92EF-48A3-BFDE-B32D36F9FB1A}" type="pres">
      <dgm:prSet presAssocID="{B8A5BA34-F4EE-4679-9B3F-98EBB5665704}" presName="nodeTx" presStyleLbl="node1" presStyleIdx="0" presStyleCnt="3">
        <dgm:presLayoutVars>
          <dgm:bulletEnabled val="1"/>
        </dgm:presLayoutVars>
      </dgm:prSet>
      <dgm:spPr/>
    </dgm:pt>
    <dgm:pt modelId="{09B5790D-A977-490A-BF78-E67732F5E36F}" type="pres">
      <dgm:prSet presAssocID="{B8A5BA34-F4EE-4679-9B3F-98EBB5665704}" presName="invisiNode" presStyleLbl="node1" presStyleIdx="0" presStyleCnt="3"/>
      <dgm:spPr/>
    </dgm:pt>
    <dgm:pt modelId="{2BF3736F-A781-4C3C-BEB3-4F932F58B971}" type="pres">
      <dgm:prSet presAssocID="{B8A5BA34-F4EE-4679-9B3F-98EBB5665704}" presName="imagNode" presStyleLbl="fgImgPlace1" presStyleIdx="0" presStyleCnt="3"/>
      <dgm:spPr/>
    </dgm:pt>
    <dgm:pt modelId="{556FED2A-D1B9-4532-84D4-ED1928D1B105}" type="pres">
      <dgm:prSet presAssocID="{06DAF2D9-4961-4F02-827F-0921181AB0AF}" presName="sibTrans" presStyleLbl="sibTrans2D1" presStyleIdx="0" presStyleCnt="0"/>
      <dgm:spPr/>
    </dgm:pt>
    <dgm:pt modelId="{B0963299-64A6-4060-905A-30AF3023952B}" type="pres">
      <dgm:prSet presAssocID="{62722DB7-987C-4313-A009-2612D4387167}" presName="compNode" presStyleCnt="0"/>
      <dgm:spPr/>
    </dgm:pt>
    <dgm:pt modelId="{928734A7-01F4-47B5-B878-572B884BEF1A}" type="pres">
      <dgm:prSet presAssocID="{62722DB7-987C-4313-A009-2612D4387167}" presName="bkgdShape" presStyleLbl="node1" presStyleIdx="1" presStyleCnt="3" custLinFactNeighborY="-199"/>
      <dgm:spPr/>
    </dgm:pt>
    <dgm:pt modelId="{D540B574-B4DE-4DCD-98C8-3E4822F3FC5B}" type="pres">
      <dgm:prSet presAssocID="{62722DB7-987C-4313-A009-2612D4387167}" presName="nodeTx" presStyleLbl="node1" presStyleIdx="1" presStyleCnt="3">
        <dgm:presLayoutVars>
          <dgm:bulletEnabled val="1"/>
        </dgm:presLayoutVars>
      </dgm:prSet>
      <dgm:spPr/>
    </dgm:pt>
    <dgm:pt modelId="{8129BC73-C314-4AF2-8C57-FEE9B5DFE243}" type="pres">
      <dgm:prSet presAssocID="{62722DB7-987C-4313-A009-2612D4387167}" presName="invisiNode" presStyleLbl="node1" presStyleIdx="1" presStyleCnt="3"/>
      <dgm:spPr/>
    </dgm:pt>
    <dgm:pt modelId="{1D59AEA6-A5B8-4B40-80FD-B2B7EC60A35A}" type="pres">
      <dgm:prSet presAssocID="{62722DB7-987C-4313-A009-2612D4387167}" presName="imagNode" presStyleLbl="fgImgPlace1" presStyleIdx="1" presStyleCnt="3"/>
      <dgm:spPr/>
    </dgm:pt>
    <dgm:pt modelId="{BEBCBC06-B3BF-4726-B28B-61874CAE42F4}" type="pres">
      <dgm:prSet presAssocID="{8FAC4C6B-2B7D-4E42-BD93-722091C6EC90}" presName="sibTrans" presStyleLbl="sibTrans2D1" presStyleIdx="0" presStyleCnt="0"/>
      <dgm:spPr/>
    </dgm:pt>
    <dgm:pt modelId="{EB953087-D93A-48FE-8496-DB8FE92A2BE2}" type="pres">
      <dgm:prSet presAssocID="{AC44B2E4-FCC1-482E-8C86-899AF151C7F5}" presName="compNode" presStyleCnt="0"/>
      <dgm:spPr/>
    </dgm:pt>
    <dgm:pt modelId="{1E0DEA8D-3895-433A-BC27-361A28F2CD7A}" type="pres">
      <dgm:prSet presAssocID="{AC44B2E4-FCC1-482E-8C86-899AF151C7F5}" presName="bkgdShape" presStyleLbl="node1" presStyleIdx="2" presStyleCnt="3"/>
      <dgm:spPr/>
    </dgm:pt>
    <dgm:pt modelId="{2A5AB8B0-027F-4A15-BDFE-ACAEE8AC1F02}" type="pres">
      <dgm:prSet presAssocID="{AC44B2E4-FCC1-482E-8C86-899AF151C7F5}" presName="nodeTx" presStyleLbl="node1" presStyleIdx="2" presStyleCnt="3">
        <dgm:presLayoutVars>
          <dgm:bulletEnabled val="1"/>
        </dgm:presLayoutVars>
      </dgm:prSet>
      <dgm:spPr/>
    </dgm:pt>
    <dgm:pt modelId="{3D9942E6-5537-4D09-87D2-9EA1D0843BE9}" type="pres">
      <dgm:prSet presAssocID="{AC44B2E4-FCC1-482E-8C86-899AF151C7F5}" presName="invisiNode" presStyleLbl="node1" presStyleIdx="2" presStyleCnt="3"/>
      <dgm:spPr/>
    </dgm:pt>
    <dgm:pt modelId="{3456BFFB-D63A-41C0-A166-EBED9B76A3BA}" type="pres">
      <dgm:prSet presAssocID="{AC44B2E4-FCC1-482E-8C86-899AF151C7F5}" presName="imagNode" presStyleLbl="fgImgPlace1" presStyleIdx="2" presStyleCnt="3"/>
      <dgm:spPr/>
    </dgm:pt>
  </dgm:ptLst>
  <dgm:cxnLst>
    <dgm:cxn modelId="{B867A606-CB4A-4AFC-998B-4D2A945FB797}" type="presOf" srcId="{62722DB7-987C-4313-A009-2612D4387167}" destId="{928734A7-01F4-47B5-B878-572B884BEF1A}" srcOrd="0" destOrd="0" presId="urn:microsoft.com/office/officeart/2005/8/layout/hList7"/>
    <dgm:cxn modelId="{5592B208-AB08-4ACA-856D-B4DABB13326B}" srcId="{068912A9-18DC-4124-A616-39084C59823F}" destId="{62722DB7-987C-4313-A009-2612D4387167}" srcOrd="1" destOrd="0" parTransId="{5365D269-FEEE-4521-8E6B-A76DE86F0217}" sibTransId="{8FAC4C6B-2B7D-4E42-BD93-722091C6EC90}"/>
    <dgm:cxn modelId="{A3E5D43B-58BA-4EAC-9D9E-B5506E0ADA77}" type="presOf" srcId="{AC44B2E4-FCC1-482E-8C86-899AF151C7F5}" destId="{1E0DEA8D-3895-433A-BC27-361A28F2CD7A}" srcOrd="0" destOrd="0" presId="urn:microsoft.com/office/officeart/2005/8/layout/hList7"/>
    <dgm:cxn modelId="{881E904E-9B03-4D3F-A97B-2A7FC0215C80}" type="presOf" srcId="{AC44B2E4-FCC1-482E-8C86-899AF151C7F5}" destId="{2A5AB8B0-027F-4A15-BDFE-ACAEE8AC1F02}" srcOrd="1" destOrd="0" presId="urn:microsoft.com/office/officeart/2005/8/layout/hList7"/>
    <dgm:cxn modelId="{3B18F257-474F-429B-BCA7-88F3359D12AF}" srcId="{068912A9-18DC-4124-A616-39084C59823F}" destId="{AC44B2E4-FCC1-482E-8C86-899AF151C7F5}" srcOrd="2" destOrd="0" parTransId="{0B827E4A-13AE-4FA8-8837-DC6BD71A2343}" sibTransId="{9100D6AC-C090-4255-A3B7-35A4C1E421EC}"/>
    <dgm:cxn modelId="{1F315879-78EC-44EE-A8E9-CFB7631EFA32}" type="presOf" srcId="{62722DB7-987C-4313-A009-2612D4387167}" destId="{D540B574-B4DE-4DCD-98C8-3E4822F3FC5B}" srcOrd="1" destOrd="0" presId="urn:microsoft.com/office/officeart/2005/8/layout/hList7"/>
    <dgm:cxn modelId="{5E2EB798-7DE9-471E-88FF-E8C5BA858F61}" type="presOf" srcId="{B8A5BA34-F4EE-4679-9B3F-98EBB5665704}" destId="{C0DE870D-92EF-48A3-BFDE-B32D36F9FB1A}" srcOrd="1" destOrd="0" presId="urn:microsoft.com/office/officeart/2005/8/layout/hList7"/>
    <dgm:cxn modelId="{F76399A4-ADF6-47C1-AE0C-B7C954F1930C}" srcId="{068912A9-18DC-4124-A616-39084C59823F}" destId="{B8A5BA34-F4EE-4679-9B3F-98EBB5665704}" srcOrd="0" destOrd="0" parTransId="{5BED7EBB-79D8-4C25-8559-9D78E9555818}" sibTransId="{06DAF2D9-4961-4F02-827F-0921181AB0AF}"/>
    <dgm:cxn modelId="{6C2406A6-9E14-4487-831B-99268A69C22D}" type="presOf" srcId="{B8A5BA34-F4EE-4679-9B3F-98EBB5665704}" destId="{F8F6958D-39CB-4F05-9E98-A5F1756F2E6E}" srcOrd="0" destOrd="0" presId="urn:microsoft.com/office/officeart/2005/8/layout/hList7"/>
    <dgm:cxn modelId="{A418E5AA-1AAA-46F5-8D43-21C3BDE46237}" type="presOf" srcId="{068912A9-18DC-4124-A616-39084C59823F}" destId="{3AD3A824-15BE-475B-9F45-408C7670312F}" srcOrd="0" destOrd="0" presId="urn:microsoft.com/office/officeart/2005/8/layout/hList7"/>
    <dgm:cxn modelId="{1FD0F4DA-E103-46D4-B06B-00FA759A4E56}" type="presOf" srcId="{06DAF2D9-4961-4F02-827F-0921181AB0AF}" destId="{556FED2A-D1B9-4532-84D4-ED1928D1B105}" srcOrd="0" destOrd="0" presId="urn:microsoft.com/office/officeart/2005/8/layout/hList7"/>
    <dgm:cxn modelId="{D4D1FCE3-418E-4024-B338-99F1722365EC}" type="presOf" srcId="{8FAC4C6B-2B7D-4E42-BD93-722091C6EC90}" destId="{BEBCBC06-B3BF-4726-B28B-61874CAE42F4}" srcOrd="0" destOrd="0" presId="urn:microsoft.com/office/officeart/2005/8/layout/hList7"/>
    <dgm:cxn modelId="{F5A9D406-1D63-49FD-9516-C6B19096C802}" type="presParOf" srcId="{3AD3A824-15BE-475B-9F45-408C7670312F}" destId="{0049AA1C-822A-46DB-9AE1-69037DC354EB}" srcOrd="0" destOrd="0" presId="urn:microsoft.com/office/officeart/2005/8/layout/hList7"/>
    <dgm:cxn modelId="{D066FF6C-D8F0-48A6-8D9A-6CEC33B2F183}" type="presParOf" srcId="{3AD3A824-15BE-475B-9F45-408C7670312F}" destId="{A21FF168-B518-41C1-A9F3-BC4896040233}" srcOrd="1" destOrd="0" presId="urn:microsoft.com/office/officeart/2005/8/layout/hList7"/>
    <dgm:cxn modelId="{CE1A2D3D-A795-447B-98AB-685980238DE1}" type="presParOf" srcId="{A21FF168-B518-41C1-A9F3-BC4896040233}" destId="{20F111A6-AB10-4E76-92C9-47CA144D60DD}" srcOrd="0" destOrd="0" presId="urn:microsoft.com/office/officeart/2005/8/layout/hList7"/>
    <dgm:cxn modelId="{8727B07E-CEDF-45C8-A90E-82970D9F0CC7}" type="presParOf" srcId="{20F111A6-AB10-4E76-92C9-47CA144D60DD}" destId="{F8F6958D-39CB-4F05-9E98-A5F1756F2E6E}" srcOrd="0" destOrd="0" presId="urn:microsoft.com/office/officeart/2005/8/layout/hList7"/>
    <dgm:cxn modelId="{C5E92528-6E01-4D87-9D2C-BF216FFB9C66}" type="presParOf" srcId="{20F111A6-AB10-4E76-92C9-47CA144D60DD}" destId="{C0DE870D-92EF-48A3-BFDE-B32D36F9FB1A}" srcOrd="1" destOrd="0" presId="urn:microsoft.com/office/officeart/2005/8/layout/hList7"/>
    <dgm:cxn modelId="{39F73E21-EEFA-44A8-876D-550D6A1F8A53}" type="presParOf" srcId="{20F111A6-AB10-4E76-92C9-47CA144D60DD}" destId="{09B5790D-A977-490A-BF78-E67732F5E36F}" srcOrd="2" destOrd="0" presId="urn:microsoft.com/office/officeart/2005/8/layout/hList7"/>
    <dgm:cxn modelId="{7AB7FE73-3782-4515-AADB-F85A5EEC1B4F}" type="presParOf" srcId="{20F111A6-AB10-4E76-92C9-47CA144D60DD}" destId="{2BF3736F-A781-4C3C-BEB3-4F932F58B971}" srcOrd="3" destOrd="0" presId="urn:microsoft.com/office/officeart/2005/8/layout/hList7"/>
    <dgm:cxn modelId="{3D9A2196-2690-4E95-B9BA-A6AA6A9CAE90}" type="presParOf" srcId="{A21FF168-B518-41C1-A9F3-BC4896040233}" destId="{556FED2A-D1B9-4532-84D4-ED1928D1B105}" srcOrd="1" destOrd="0" presId="urn:microsoft.com/office/officeart/2005/8/layout/hList7"/>
    <dgm:cxn modelId="{8041F98B-1E30-45DF-B8D6-666916B35966}" type="presParOf" srcId="{A21FF168-B518-41C1-A9F3-BC4896040233}" destId="{B0963299-64A6-4060-905A-30AF3023952B}" srcOrd="2" destOrd="0" presId="urn:microsoft.com/office/officeart/2005/8/layout/hList7"/>
    <dgm:cxn modelId="{6FB805FB-F300-408B-95BB-B448C13FC54C}" type="presParOf" srcId="{B0963299-64A6-4060-905A-30AF3023952B}" destId="{928734A7-01F4-47B5-B878-572B884BEF1A}" srcOrd="0" destOrd="0" presId="urn:microsoft.com/office/officeart/2005/8/layout/hList7"/>
    <dgm:cxn modelId="{FBE7B1AE-EF37-4116-BF37-15CC19A8FF59}" type="presParOf" srcId="{B0963299-64A6-4060-905A-30AF3023952B}" destId="{D540B574-B4DE-4DCD-98C8-3E4822F3FC5B}" srcOrd="1" destOrd="0" presId="urn:microsoft.com/office/officeart/2005/8/layout/hList7"/>
    <dgm:cxn modelId="{160FD4FC-95F2-4A80-9530-1A1223CF4AB2}" type="presParOf" srcId="{B0963299-64A6-4060-905A-30AF3023952B}" destId="{8129BC73-C314-4AF2-8C57-FEE9B5DFE243}" srcOrd="2" destOrd="0" presId="urn:microsoft.com/office/officeart/2005/8/layout/hList7"/>
    <dgm:cxn modelId="{A6E2CAC0-60E9-48B1-9718-5F9EC29065D9}" type="presParOf" srcId="{B0963299-64A6-4060-905A-30AF3023952B}" destId="{1D59AEA6-A5B8-4B40-80FD-B2B7EC60A35A}" srcOrd="3" destOrd="0" presId="urn:microsoft.com/office/officeart/2005/8/layout/hList7"/>
    <dgm:cxn modelId="{BAA2385B-3F9E-46F4-B04E-520EB012F3F4}" type="presParOf" srcId="{A21FF168-B518-41C1-A9F3-BC4896040233}" destId="{BEBCBC06-B3BF-4726-B28B-61874CAE42F4}" srcOrd="3" destOrd="0" presId="urn:microsoft.com/office/officeart/2005/8/layout/hList7"/>
    <dgm:cxn modelId="{7A172E16-110B-474E-9A43-9287A061BE43}" type="presParOf" srcId="{A21FF168-B518-41C1-A9F3-BC4896040233}" destId="{EB953087-D93A-48FE-8496-DB8FE92A2BE2}" srcOrd="4" destOrd="0" presId="urn:microsoft.com/office/officeart/2005/8/layout/hList7"/>
    <dgm:cxn modelId="{0ECB764E-80FA-4811-AA7F-2B7217C93580}" type="presParOf" srcId="{EB953087-D93A-48FE-8496-DB8FE92A2BE2}" destId="{1E0DEA8D-3895-433A-BC27-361A28F2CD7A}" srcOrd="0" destOrd="0" presId="urn:microsoft.com/office/officeart/2005/8/layout/hList7"/>
    <dgm:cxn modelId="{4AD639B9-9688-47AF-9559-7F7075355035}" type="presParOf" srcId="{EB953087-D93A-48FE-8496-DB8FE92A2BE2}" destId="{2A5AB8B0-027F-4A15-BDFE-ACAEE8AC1F02}" srcOrd="1" destOrd="0" presId="urn:microsoft.com/office/officeart/2005/8/layout/hList7"/>
    <dgm:cxn modelId="{9892B6E2-C06D-4128-BCF4-BC14CEA26D51}" type="presParOf" srcId="{EB953087-D93A-48FE-8496-DB8FE92A2BE2}" destId="{3D9942E6-5537-4D09-87D2-9EA1D0843BE9}" srcOrd="2" destOrd="0" presId="urn:microsoft.com/office/officeart/2005/8/layout/hList7"/>
    <dgm:cxn modelId="{1F86C5AD-3E4D-419B-9863-0960EEF03818}" type="presParOf" srcId="{EB953087-D93A-48FE-8496-DB8FE92A2BE2}" destId="{3456BFFB-D63A-41C0-A166-EBED9B76A3B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17629-D2AD-469C-8F8B-00754A53CAB9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B39B07A-A15C-466E-A155-C3766584830B}">
      <dgm:prSet phldrT="[텍스트]"/>
      <dgm:spPr/>
      <dgm:t>
        <a:bodyPr/>
        <a:lstStyle/>
        <a:p>
          <a:pPr latinLnBrk="1"/>
          <a:r>
            <a:rPr lang="ko-KR" altLang="en-US"/>
            <a:t>프리젠테이션 실행</a:t>
          </a:r>
          <a:endParaRPr lang="ko-KR" altLang="en-US" dirty="0"/>
        </a:p>
      </dgm:t>
    </dgm:pt>
    <dgm:pt modelId="{54E600FD-1ADD-4987-B37B-79056CB834D3}" type="parTrans" cxnId="{6B4DB8FA-406D-482F-9BDC-23B5E55BAD26}">
      <dgm:prSet/>
      <dgm:spPr/>
      <dgm:t>
        <a:bodyPr/>
        <a:lstStyle/>
        <a:p>
          <a:pPr latinLnBrk="1"/>
          <a:endParaRPr lang="ko-KR" altLang="en-US"/>
        </a:p>
      </dgm:t>
    </dgm:pt>
    <dgm:pt modelId="{87A6DFBA-8804-4BE8-93DC-3EA0A37FA898}" type="sibTrans" cxnId="{6B4DB8FA-406D-482F-9BDC-23B5E55BAD26}">
      <dgm:prSet/>
      <dgm:spPr/>
      <dgm:t>
        <a:bodyPr/>
        <a:lstStyle/>
        <a:p>
          <a:pPr latinLnBrk="1"/>
          <a:endParaRPr lang="ko-KR" altLang="en-US"/>
        </a:p>
      </dgm:t>
    </dgm:pt>
    <dgm:pt modelId="{7796F296-A29B-4F33-91B3-988AD414D5E4}">
      <dgm:prSet phldrT="[텍스트]"/>
      <dgm:spPr/>
      <dgm:t>
        <a:bodyPr/>
        <a:lstStyle/>
        <a:p>
          <a:pPr latinLnBrk="1"/>
          <a:r>
            <a:rPr lang="ko-KR" altLang="en-US"/>
            <a:t>다양한 제스처 인식</a:t>
          </a:r>
          <a:endParaRPr lang="ko-KR" altLang="en-US" dirty="0"/>
        </a:p>
      </dgm:t>
    </dgm:pt>
    <dgm:pt modelId="{50CDB1CD-1E76-456E-8ED1-185B50968308}" type="parTrans" cxnId="{5B158F20-88BA-42CA-9FAF-0EA3D8DB0FE4}">
      <dgm:prSet/>
      <dgm:spPr/>
      <dgm:t>
        <a:bodyPr/>
        <a:lstStyle/>
        <a:p>
          <a:pPr latinLnBrk="1"/>
          <a:endParaRPr lang="ko-KR" altLang="en-US"/>
        </a:p>
      </dgm:t>
    </dgm:pt>
    <dgm:pt modelId="{DE1EAE3D-77D4-43DC-88D4-6CCF8AB98818}" type="sibTrans" cxnId="{5B158F20-88BA-42CA-9FAF-0EA3D8DB0FE4}">
      <dgm:prSet/>
      <dgm:spPr/>
      <dgm:t>
        <a:bodyPr/>
        <a:lstStyle/>
        <a:p>
          <a:pPr latinLnBrk="1"/>
          <a:endParaRPr lang="ko-KR" altLang="en-US"/>
        </a:p>
      </dgm:t>
    </dgm:pt>
    <dgm:pt modelId="{9CE18824-3112-41DE-A4F6-9A4CCB9A914B}">
      <dgm:prSet phldrT="[텍스트]"/>
      <dgm:spPr/>
      <dgm:t>
        <a:bodyPr/>
        <a:lstStyle/>
        <a:p>
          <a:pPr latinLnBrk="1"/>
          <a:r>
            <a:rPr lang="ko-KR" altLang="en-US"/>
            <a:t>프리젠테이션 발표 수행</a:t>
          </a:r>
          <a:endParaRPr lang="ko-KR" altLang="en-US" dirty="0"/>
        </a:p>
      </dgm:t>
    </dgm:pt>
    <dgm:pt modelId="{5610D1D6-62D3-4040-BEB7-B03BE76FC4D7}" type="parTrans" cxnId="{054CB50A-6077-44F8-B522-36011295DB5D}">
      <dgm:prSet/>
      <dgm:spPr/>
      <dgm:t>
        <a:bodyPr/>
        <a:lstStyle/>
        <a:p>
          <a:pPr latinLnBrk="1"/>
          <a:endParaRPr lang="ko-KR" altLang="en-US"/>
        </a:p>
      </dgm:t>
    </dgm:pt>
    <dgm:pt modelId="{9340C18D-97D5-4F0F-8607-EA3FE428C6BA}" type="sibTrans" cxnId="{054CB50A-6077-44F8-B522-36011295DB5D}">
      <dgm:prSet/>
      <dgm:spPr/>
      <dgm:t>
        <a:bodyPr/>
        <a:lstStyle/>
        <a:p>
          <a:pPr latinLnBrk="1"/>
          <a:endParaRPr lang="ko-KR" altLang="en-US"/>
        </a:p>
      </dgm:t>
    </dgm:pt>
    <dgm:pt modelId="{5AA6F07A-42BF-429A-9833-478605BAAEEB}" type="pres">
      <dgm:prSet presAssocID="{35317629-D2AD-469C-8F8B-00754A53CAB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F8D7363-EE49-492F-9374-7A8A99FF69A4}" type="pres">
      <dgm:prSet presAssocID="{5B39B07A-A15C-466E-A155-C3766584830B}" presName="Accent1" presStyleCnt="0"/>
      <dgm:spPr/>
    </dgm:pt>
    <dgm:pt modelId="{B73188B6-DD6E-48CB-A792-CF080E5AC424}" type="pres">
      <dgm:prSet presAssocID="{5B39B07A-A15C-466E-A155-C3766584830B}" presName="Accent" presStyleLbl="node1" presStyleIdx="0" presStyleCnt="3"/>
      <dgm:spPr/>
    </dgm:pt>
    <dgm:pt modelId="{2273B900-4D23-4E18-ACA1-3DFE0DA9893C}" type="pres">
      <dgm:prSet presAssocID="{5B39B07A-A15C-466E-A155-C3766584830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3AB6CE2-45C6-4F1B-AF25-4954916341A1}" type="pres">
      <dgm:prSet presAssocID="{7796F296-A29B-4F33-91B3-988AD414D5E4}" presName="Accent2" presStyleCnt="0"/>
      <dgm:spPr/>
    </dgm:pt>
    <dgm:pt modelId="{E52E1C02-5C83-42C1-9866-3B57F79808DB}" type="pres">
      <dgm:prSet presAssocID="{7796F296-A29B-4F33-91B3-988AD414D5E4}" presName="Accent" presStyleLbl="node1" presStyleIdx="1" presStyleCnt="3"/>
      <dgm:spPr/>
    </dgm:pt>
    <dgm:pt modelId="{7D2D7DB0-1A7F-4BBC-943E-D7B4CE93B1D0}" type="pres">
      <dgm:prSet presAssocID="{7796F296-A29B-4F33-91B3-988AD414D5E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68C5F40-1E46-4CFC-8F4E-FE59AB67EB0E}" type="pres">
      <dgm:prSet presAssocID="{9CE18824-3112-41DE-A4F6-9A4CCB9A914B}" presName="Accent3" presStyleCnt="0"/>
      <dgm:spPr/>
    </dgm:pt>
    <dgm:pt modelId="{A5B2CB94-8E7B-47B1-83B8-29F79503A348}" type="pres">
      <dgm:prSet presAssocID="{9CE18824-3112-41DE-A4F6-9A4CCB9A914B}" presName="Accent" presStyleLbl="node1" presStyleIdx="2" presStyleCnt="3"/>
      <dgm:spPr/>
    </dgm:pt>
    <dgm:pt modelId="{F48B659E-8611-414B-8575-B0DC2D850B62}" type="pres">
      <dgm:prSet presAssocID="{9CE18824-3112-41DE-A4F6-9A4CCB9A914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54CB50A-6077-44F8-B522-36011295DB5D}" srcId="{35317629-D2AD-469C-8F8B-00754A53CAB9}" destId="{9CE18824-3112-41DE-A4F6-9A4CCB9A914B}" srcOrd="2" destOrd="0" parTransId="{5610D1D6-62D3-4040-BEB7-B03BE76FC4D7}" sibTransId="{9340C18D-97D5-4F0F-8607-EA3FE428C6BA}"/>
    <dgm:cxn modelId="{5B158F20-88BA-42CA-9FAF-0EA3D8DB0FE4}" srcId="{35317629-D2AD-469C-8F8B-00754A53CAB9}" destId="{7796F296-A29B-4F33-91B3-988AD414D5E4}" srcOrd="1" destOrd="0" parTransId="{50CDB1CD-1E76-456E-8ED1-185B50968308}" sibTransId="{DE1EAE3D-77D4-43DC-88D4-6CCF8AB98818}"/>
    <dgm:cxn modelId="{DEF40F6C-136E-4B92-9AA0-748997EBA842}" type="presOf" srcId="{9CE18824-3112-41DE-A4F6-9A4CCB9A914B}" destId="{F48B659E-8611-414B-8575-B0DC2D850B62}" srcOrd="0" destOrd="0" presId="urn:microsoft.com/office/officeart/2009/layout/CircleArrowProcess"/>
    <dgm:cxn modelId="{E32CAB81-FFA0-45BE-9014-C689C84313DE}" type="presOf" srcId="{7796F296-A29B-4F33-91B3-988AD414D5E4}" destId="{7D2D7DB0-1A7F-4BBC-943E-D7B4CE93B1D0}" srcOrd="0" destOrd="0" presId="urn:microsoft.com/office/officeart/2009/layout/CircleArrowProcess"/>
    <dgm:cxn modelId="{2F6643A6-A19C-48C8-8372-E1E92BEFDCE5}" type="presOf" srcId="{5B39B07A-A15C-466E-A155-C3766584830B}" destId="{2273B900-4D23-4E18-ACA1-3DFE0DA9893C}" srcOrd="0" destOrd="0" presId="urn:microsoft.com/office/officeart/2009/layout/CircleArrowProcess"/>
    <dgm:cxn modelId="{A29678D7-59BA-4585-9EBD-6962CE68007C}" type="presOf" srcId="{35317629-D2AD-469C-8F8B-00754A53CAB9}" destId="{5AA6F07A-42BF-429A-9833-478605BAAEEB}" srcOrd="0" destOrd="0" presId="urn:microsoft.com/office/officeart/2009/layout/CircleArrowProcess"/>
    <dgm:cxn modelId="{6B4DB8FA-406D-482F-9BDC-23B5E55BAD26}" srcId="{35317629-D2AD-469C-8F8B-00754A53CAB9}" destId="{5B39B07A-A15C-466E-A155-C3766584830B}" srcOrd="0" destOrd="0" parTransId="{54E600FD-1ADD-4987-B37B-79056CB834D3}" sibTransId="{87A6DFBA-8804-4BE8-93DC-3EA0A37FA898}"/>
    <dgm:cxn modelId="{A03751D5-1D3B-436D-A005-23F81FC50621}" type="presParOf" srcId="{5AA6F07A-42BF-429A-9833-478605BAAEEB}" destId="{CF8D7363-EE49-492F-9374-7A8A99FF69A4}" srcOrd="0" destOrd="0" presId="urn:microsoft.com/office/officeart/2009/layout/CircleArrowProcess"/>
    <dgm:cxn modelId="{A06547F4-557A-46B7-802D-C39CA388ED6B}" type="presParOf" srcId="{CF8D7363-EE49-492F-9374-7A8A99FF69A4}" destId="{B73188B6-DD6E-48CB-A792-CF080E5AC424}" srcOrd="0" destOrd="0" presId="urn:microsoft.com/office/officeart/2009/layout/CircleArrowProcess"/>
    <dgm:cxn modelId="{0D6A7AF6-1475-415C-9BE0-DA511D7C23C6}" type="presParOf" srcId="{5AA6F07A-42BF-429A-9833-478605BAAEEB}" destId="{2273B900-4D23-4E18-ACA1-3DFE0DA9893C}" srcOrd="1" destOrd="0" presId="urn:microsoft.com/office/officeart/2009/layout/CircleArrowProcess"/>
    <dgm:cxn modelId="{C44A563A-D08C-4A6F-B9F9-16F4E7D03E52}" type="presParOf" srcId="{5AA6F07A-42BF-429A-9833-478605BAAEEB}" destId="{C3AB6CE2-45C6-4F1B-AF25-4954916341A1}" srcOrd="2" destOrd="0" presId="urn:microsoft.com/office/officeart/2009/layout/CircleArrowProcess"/>
    <dgm:cxn modelId="{4AC88792-3442-42EF-9B6E-F8AD4EBCEE85}" type="presParOf" srcId="{C3AB6CE2-45C6-4F1B-AF25-4954916341A1}" destId="{E52E1C02-5C83-42C1-9866-3B57F79808DB}" srcOrd="0" destOrd="0" presId="urn:microsoft.com/office/officeart/2009/layout/CircleArrowProcess"/>
    <dgm:cxn modelId="{957A9712-E8E3-488B-A277-588852784280}" type="presParOf" srcId="{5AA6F07A-42BF-429A-9833-478605BAAEEB}" destId="{7D2D7DB0-1A7F-4BBC-943E-D7B4CE93B1D0}" srcOrd="3" destOrd="0" presId="urn:microsoft.com/office/officeart/2009/layout/CircleArrowProcess"/>
    <dgm:cxn modelId="{66D30229-E38B-4715-9148-A6F0A4B8735A}" type="presParOf" srcId="{5AA6F07A-42BF-429A-9833-478605BAAEEB}" destId="{468C5F40-1E46-4CFC-8F4E-FE59AB67EB0E}" srcOrd="4" destOrd="0" presId="urn:microsoft.com/office/officeart/2009/layout/CircleArrowProcess"/>
    <dgm:cxn modelId="{26510DF4-E2C3-4894-A977-07D3DD4C8195}" type="presParOf" srcId="{468C5F40-1E46-4CFC-8F4E-FE59AB67EB0E}" destId="{A5B2CB94-8E7B-47B1-83B8-29F79503A348}" srcOrd="0" destOrd="0" presId="urn:microsoft.com/office/officeart/2009/layout/CircleArrowProcess"/>
    <dgm:cxn modelId="{68659632-1AC3-4ADB-8B8D-405F070899E4}" type="presParOf" srcId="{5AA6F07A-42BF-429A-9833-478605BAAEEB}" destId="{F48B659E-8611-414B-8575-B0DC2D850B6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65EAA-7393-4F45-AD41-3AC392AB4E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EC27DB-5835-4442-861A-90E2861C4021}">
      <dgm:prSet phldrT="[텍스트]"/>
      <dgm:spPr/>
      <dgm:t>
        <a:bodyPr/>
        <a:lstStyle/>
        <a:p>
          <a:pPr latinLnBrk="1"/>
          <a:r>
            <a:rPr lang="en-US" altLang="ko-KR" dirty="0"/>
            <a:t>: </a:t>
          </a:r>
          <a:r>
            <a:rPr lang="ko-KR" altLang="en-US" dirty="0"/>
            <a:t>실내 </a:t>
          </a:r>
          <a:r>
            <a:rPr lang="en-US" altLang="ko-KR" dirty="0"/>
            <a:t>SLAM / </a:t>
          </a:r>
          <a:r>
            <a:rPr lang="ko-KR" altLang="en-US" dirty="0"/>
            <a:t>실내 위치인식 </a:t>
          </a:r>
          <a:r>
            <a:rPr lang="en-US" altLang="ko-KR" dirty="0"/>
            <a:t>/ </a:t>
          </a:r>
          <a:r>
            <a:rPr lang="ko-KR" altLang="en-US" dirty="0"/>
            <a:t>경로 생성 </a:t>
          </a:r>
          <a:r>
            <a:rPr lang="en-US" altLang="ko-KR" dirty="0"/>
            <a:t>/ </a:t>
          </a:r>
          <a:r>
            <a:rPr lang="ko-KR" altLang="en-US" dirty="0"/>
            <a:t>장애물 회피 </a:t>
          </a:r>
          <a:r>
            <a:rPr lang="en-US" altLang="ko-KR" dirty="0"/>
            <a:t>/ </a:t>
          </a:r>
          <a:r>
            <a:rPr lang="ko-KR" altLang="en-US" dirty="0"/>
            <a:t>이동 제어 </a:t>
          </a:r>
        </a:p>
      </dgm:t>
    </dgm:pt>
    <dgm:pt modelId="{421E3065-C0F9-4190-983B-C93344871CFC}" type="parTrans" cxnId="{A685B75E-4C6B-4CEC-9A78-311347A45C32}">
      <dgm:prSet/>
      <dgm:spPr/>
      <dgm:t>
        <a:bodyPr/>
        <a:lstStyle/>
        <a:p>
          <a:pPr latinLnBrk="1"/>
          <a:endParaRPr lang="ko-KR" altLang="en-US"/>
        </a:p>
      </dgm:t>
    </dgm:pt>
    <dgm:pt modelId="{1EFF2E72-FD81-4CDE-A144-7BFF47460D87}" type="sibTrans" cxnId="{A685B75E-4C6B-4CEC-9A78-311347A45C32}">
      <dgm:prSet/>
      <dgm:spPr/>
      <dgm:t>
        <a:bodyPr/>
        <a:lstStyle/>
        <a:p>
          <a:pPr latinLnBrk="1"/>
          <a:endParaRPr lang="ko-KR" altLang="en-US"/>
        </a:p>
      </dgm:t>
    </dgm:pt>
    <dgm:pt modelId="{3B5E74EF-79C9-4B8B-8891-4316A05B96FE}">
      <dgm:prSet phldrT="[텍스트]"/>
      <dgm:spPr/>
      <dgm:t>
        <a:bodyPr/>
        <a:lstStyle/>
        <a:p>
          <a:pPr latinLnBrk="1"/>
          <a:r>
            <a:rPr lang="ko-KR" altLang="en-US" dirty="0"/>
            <a:t>덮개가 없는 음식물 서빙을 위한 안정적인 주행 기술 개발 경험</a:t>
          </a:r>
        </a:p>
      </dgm:t>
    </dgm:pt>
    <dgm:pt modelId="{6B97505F-5AE3-451F-AB9A-3AA5E8DE7A79}" type="parTrans" cxnId="{216EEA71-16A9-4BCE-A0DB-1E1F7221CBFC}">
      <dgm:prSet/>
      <dgm:spPr/>
      <dgm:t>
        <a:bodyPr/>
        <a:lstStyle/>
        <a:p>
          <a:pPr latinLnBrk="1"/>
          <a:endParaRPr lang="ko-KR" altLang="en-US"/>
        </a:p>
      </dgm:t>
    </dgm:pt>
    <dgm:pt modelId="{91891F68-4057-4195-9159-C78219758040}" type="sibTrans" cxnId="{216EEA71-16A9-4BCE-A0DB-1E1F7221CBFC}">
      <dgm:prSet/>
      <dgm:spPr/>
      <dgm:t>
        <a:bodyPr/>
        <a:lstStyle/>
        <a:p>
          <a:pPr latinLnBrk="1"/>
          <a:endParaRPr lang="ko-KR" altLang="en-US"/>
        </a:p>
      </dgm:t>
    </dgm:pt>
    <dgm:pt modelId="{48173F32-FBF9-449C-9141-8312CC336D07}">
      <dgm:prSet phldrT="[텍스트]"/>
      <dgm:spPr/>
      <dgm:t>
        <a:bodyPr/>
        <a:lstStyle/>
        <a:p>
          <a:pPr latinLnBrk="1"/>
          <a:r>
            <a:rPr lang="ko-KR" altLang="en-US" dirty="0"/>
            <a:t>다양한 형식의 구동부의 제어기술 개발 경험</a:t>
          </a:r>
        </a:p>
      </dgm:t>
    </dgm:pt>
    <dgm:pt modelId="{97044B03-AD4C-49C8-99DA-4BB888D3062A}" type="parTrans" cxnId="{24664AEE-D52C-4650-A35A-286BCA53DEC3}">
      <dgm:prSet/>
      <dgm:spPr/>
      <dgm:t>
        <a:bodyPr/>
        <a:lstStyle/>
        <a:p>
          <a:pPr latinLnBrk="1"/>
          <a:endParaRPr lang="ko-KR" altLang="en-US"/>
        </a:p>
      </dgm:t>
    </dgm:pt>
    <dgm:pt modelId="{48D56EFA-85F5-4558-9D6E-3EF551308307}" type="sibTrans" cxnId="{24664AEE-D52C-4650-A35A-286BCA53DEC3}">
      <dgm:prSet/>
      <dgm:spPr/>
      <dgm:t>
        <a:bodyPr/>
        <a:lstStyle/>
        <a:p>
          <a:pPr latinLnBrk="1"/>
          <a:endParaRPr lang="ko-KR" altLang="en-US"/>
        </a:p>
      </dgm:t>
    </dgm:pt>
    <dgm:pt modelId="{E89598DE-0FC2-411D-9D2F-3F8B579B7A09}">
      <dgm:prSet phldrT="[텍스트]" custT="1"/>
      <dgm:spPr/>
      <dgm:t>
        <a:bodyPr/>
        <a:lstStyle/>
        <a:p>
          <a:pPr latinLnBrk="1"/>
          <a:r>
            <a:rPr lang="ko-KR" altLang="en-US" sz="1300" b="1" dirty="0">
              <a:solidFill>
                <a:srgbClr val="FFFF00"/>
              </a:solidFill>
            </a:rPr>
            <a:t>빛의 변화가 심한 환경에서의</a:t>
          </a:r>
          <a:r>
            <a:rPr lang="ko-KR" altLang="en-US" sz="1300" b="1" dirty="0"/>
            <a:t> </a:t>
          </a:r>
          <a:r>
            <a:rPr lang="ko-KR" altLang="en-US" sz="1000" dirty="0"/>
            <a:t>주행 기술 경험</a:t>
          </a:r>
        </a:p>
      </dgm:t>
    </dgm:pt>
    <dgm:pt modelId="{E3858453-A087-45E9-958A-0EDE1375193C}" type="parTrans" cxnId="{96BF00D9-CBEB-4B6F-A83D-2FB59E6789A0}">
      <dgm:prSet/>
      <dgm:spPr/>
      <dgm:t>
        <a:bodyPr/>
        <a:lstStyle/>
        <a:p>
          <a:pPr latinLnBrk="1"/>
          <a:endParaRPr lang="ko-KR" altLang="en-US"/>
        </a:p>
      </dgm:t>
    </dgm:pt>
    <dgm:pt modelId="{7D9D6E6F-1ECC-4DEC-9DAA-E32FF50FC497}" type="sibTrans" cxnId="{96BF00D9-CBEB-4B6F-A83D-2FB59E6789A0}">
      <dgm:prSet/>
      <dgm:spPr/>
      <dgm:t>
        <a:bodyPr/>
        <a:lstStyle/>
        <a:p>
          <a:pPr latinLnBrk="1"/>
          <a:endParaRPr lang="ko-KR" altLang="en-US"/>
        </a:p>
      </dgm:t>
    </dgm:pt>
    <dgm:pt modelId="{1E81E47D-6085-4F06-BADD-DB28702B84DB}">
      <dgm:prSet phldrT="[텍스트]" custT="1"/>
      <dgm:spPr/>
      <dgm:t>
        <a:bodyPr/>
        <a:lstStyle/>
        <a:p>
          <a:pPr latinLnBrk="1"/>
          <a:r>
            <a:rPr lang="ko-KR" altLang="en-US" sz="1300" b="1" dirty="0">
              <a:solidFill>
                <a:srgbClr val="FFFF00"/>
              </a:solidFill>
            </a:rPr>
            <a:t>정확한 위치 인식 및 위치 재인식 기술 개발 경험</a:t>
          </a:r>
          <a:endParaRPr lang="ko-KR" altLang="en-US" sz="1300" dirty="0">
            <a:solidFill>
              <a:srgbClr val="FFFF00"/>
            </a:solidFill>
          </a:endParaRPr>
        </a:p>
      </dgm:t>
    </dgm:pt>
    <dgm:pt modelId="{46671724-10D8-47F9-AFC4-5284EDEF1A26}" type="parTrans" cxnId="{9292C9FE-5919-4804-AD19-B6B04C66E5AC}">
      <dgm:prSet/>
      <dgm:spPr/>
      <dgm:t>
        <a:bodyPr/>
        <a:lstStyle/>
        <a:p>
          <a:pPr latinLnBrk="1"/>
          <a:endParaRPr lang="ko-KR" altLang="en-US"/>
        </a:p>
      </dgm:t>
    </dgm:pt>
    <dgm:pt modelId="{310939D5-EB26-4C3E-9479-81B8D9780949}" type="sibTrans" cxnId="{9292C9FE-5919-4804-AD19-B6B04C66E5AC}">
      <dgm:prSet/>
      <dgm:spPr/>
      <dgm:t>
        <a:bodyPr/>
        <a:lstStyle/>
        <a:p>
          <a:pPr latinLnBrk="1"/>
          <a:endParaRPr lang="ko-KR" altLang="en-US"/>
        </a:p>
      </dgm:t>
    </dgm:pt>
    <dgm:pt modelId="{45FFBBDE-E1AD-46F9-948F-0EDD1B163398}">
      <dgm:prSet phldrT="[텍스트]" custT="1"/>
      <dgm:spPr/>
      <dgm:t>
        <a:bodyPr/>
        <a:lstStyle/>
        <a:p>
          <a:pPr latinLnBrk="1"/>
          <a:r>
            <a:rPr lang="ko-KR" altLang="en-US" sz="1300" b="1" dirty="0">
              <a:solidFill>
                <a:srgbClr val="FFFF00"/>
              </a:solidFill>
            </a:rPr>
            <a:t>센서 퓨전 환경 인지 기술 개발 경험</a:t>
          </a:r>
          <a:endParaRPr lang="ko-KR" altLang="en-US" sz="1300" dirty="0">
            <a:solidFill>
              <a:srgbClr val="FFFF00"/>
            </a:solidFill>
          </a:endParaRPr>
        </a:p>
      </dgm:t>
    </dgm:pt>
    <dgm:pt modelId="{5CF9E4CD-BA5F-48D2-AE4E-800C960AB693}" type="parTrans" cxnId="{A7CD7D80-4622-40B5-B3D8-91D492C7FB63}">
      <dgm:prSet/>
      <dgm:spPr/>
      <dgm:t>
        <a:bodyPr/>
        <a:lstStyle/>
        <a:p>
          <a:pPr latinLnBrk="1"/>
          <a:endParaRPr lang="ko-KR" altLang="en-US"/>
        </a:p>
      </dgm:t>
    </dgm:pt>
    <dgm:pt modelId="{DAC9D537-BB60-49D7-BA68-6D53324335C6}" type="sibTrans" cxnId="{A7CD7D80-4622-40B5-B3D8-91D492C7FB63}">
      <dgm:prSet/>
      <dgm:spPr/>
      <dgm:t>
        <a:bodyPr/>
        <a:lstStyle/>
        <a:p>
          <a:pPr latinLnBrk="1"/>
          <a:endParaRPr lang="ko-KR" altLang="en-US"/>
        </a:p>
      </dgm:t>
    </dgm:pt>
    <dgm:pt modelId="{41A35F96-99EE-46B7-B70A-3F5BACF1BA9B}">
      <dgm:prSet phldrT="[텍스트]"/>
      <dgm:spPr/>
      <dgm:t>
        <a:bodyPr/>
        <a:lstStyle/>
        <a:p>
          <a:pPr latinLnBrk="1"/>
          <a:r>
            <a:rPr lang="ko-KR" altLang="en-US" dirty="0"/>
            <a:t>장애물이 있는 좁은 경로에서의 주행 기술 개발 경험</a:t>
          </a:r>
        </a:p>
      </dgm:t>
    </dgm:pt>
    <dgm:pt modelId="{C2D1A76A-CF3A-41E4-A55A-4D511726C7F1}" type="parTrans" cxnId="{DD59D93D-6CA4-4C96-A759-9939F90775FF}">
      <dgm:prSet/>
      <dgm:spPr/>
      <dgm:t>
        <a:bodyPr/>
        <a:lstStyle/>
        <a:p>
          <a:pPr latinLnBrk="1"/>
          <a:endParaRPr lang="ko-KR" altLang="en-US"/>
        </a:p>
      </dgm:t>
    </dgm:pt>
    <dgm:pt modelId="{635F3892-2A48-49FF-94A1-81227B650D22}" type="sibTrans" cxnId="{DD59D93D-6CA4-4C96-A759-9939F90775FF}">
      <dgm:prSet/>
      <dgm:spPr/>
      <dgm:t>
        <a:bodyPr/>
        <a:lstStyle/>
        <a:p>
          <a:pPr latinLnBrk="1"/>
          <a:endParaRPr lang="ko-KR" altLang="en-US"/>
        </a:p>
      </dgm:t>
    </dgm:pt>
    <dgm:pt modelId="{3608E3C9-FDD5-4660-A249-59BB531D1818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0131450-8B3F-472D-9833-A3433F802E32}" type="parTrans" cxnId="{1255AAB2-D574-440E-9D20-D703E286CF74}">
      <dgm:prSet/>
      <dgm:spPr/>
      <dgm:t>
        <a:bodyPr/>
        <a:lstStyle/>
        <a:p>
          <a:pPr latinLnBrk="1"/>
          <a:endParaRPr lang="ko-KR" altLang="en-US"/>
        </a:p>
      </dgm:t>
    </dgm:pt>
    <dgm:pt modelId="{42177751-524E-4493-B7A3-29C7C2476EF1}" type="sibTrans" cxnId="{1255AAB2-D574-440E-9D20-D703E286CF74}">
      <dgm:prSet/>
      <dgm:spPr/>
      <dgm:t>
        <a:bodyPr/>
        <a:lstStyle/>
        <a:p>
          <a:pPr latinLnBrk="1"/>
          <a:endParaRPr lang="ko-KR" altLang="en-US"/>
        </a:p>
      </dgm:t>
    </dgm:pt>
    <dgm:pt modelId="{004EA35F-E377-48AF-B804-31433FF5DF21}" type="pres">
      <dgm:prSet presAssocID="{97865EAA-7393-4F45-AD41-3AC392AB4E96}" presName="Name0" presStyleCnt="0">
        <dgm:presLayoutVars>
          <dgm:chMax val="7"/>
          <dgm:chPref val="7"/>
          <dgm:dir/>
        </dgm:presLayoutVars>
      </dgm:prSet>
      <dgm:spPr/>
    </dgm:pt>
    <dgm:pt modelId="{95ABB176-380C-46EF-BEAF-ABEF8366ABCF}" type="pres">
      <dgm:prSet presAssocID="{97865EAA-7393-4F45-AD41-3AC392AB4E96}" presName="Name1" presStyleCnt="0"/>
      <dgm:spPr/>
    </dgm:pt>
    <dgm:pt modelId="{727BF5A7-5305-4A98-9D36-31D83B4DADCE}" type="pres">
      <dgm:prSet presAssocID="{97865EAA-7393-4F45-AD41-3AC392AB4E96}" presName="cycle" presStyleCnt="0"/>
      <dgm:spPr/>
    </dgm:pt>
    <dgm:pt modelId="{8E2F167B-3763-4857-9FEE-780EB37DCDB2}" type="pres">
      <dgm:prSet presAssocID="{97865EAA-7393-4F45-AD41-3AC392AB4E96}" presName="srcNode" presStyleLbl="node1" presStyleIdx="0" presStyleCnt="7"/>
      <dgm:spPr/>
    </dgm:pt>
    <dgm:pt modelId="{AB123136-00EA-4B0C-B143-250F1741F60F}" type="pres">
      <dgm:prSet presAssocID="{97865EAA-7393-4F45-AD41-3AC392AB4E96}" presName="conn" presStyleLbl="parChTrans1D2" presStyleIdx="0" presStyleCnt="1"/>
      <dgm:spPr/>
    </dgm:pt>
    <dgm:pt modelId="{F9C2C6BC-3740-40BC-875A-4FB67DEBC3EB}" type="pres">
      <dgm:prSet presAssocID="{97865EAA-7393-4F45-AD41-3AC392AB4E96}" presName="extraNode" presStyleLbl="node1" presStyleIdx="0" presStyleCnt="7"/>
      <dgm:spPr/>
    </dgm:pt>
    <dgm:pt modelId="{55179E1F-4690-4BF8-AC1F-4050EB5F0549}" type="pres">
      <dgm:prSet presAssocID="{97865EAA-7393-4F45-AD41-3AC392AB4E96}" presName="dstNode" presStyleLbl="node1" presStyleIdx="0" presStyleCnt="7"/>
      <dgm:spPr/>
    </dgm:pt>
    <dgm:pt modelId="{1BAF4F59-E8B0-4A5F-8409-9C5CF609A060}" type="pres">
      <dgm:prSet presAssocID="{F1EC27DB-5835-4442-861A-90E2861C4021}" presName="text_1" presStyleLbl="node1" presStyleIdx="0" presStyleCnt="7">
        <dgm:presLayoutVars>
          <dgm:bulletEnabled val="1"/>
        </dgm:presLayoutVars>
      </dgm:prSet>
      <dgm:spPr/>
    </dgm:pt>
    <dgm:pt modelId="{EA211395-3D6E-4AE1-A135-E6C3A8DE1BC4}" type="pres">
      <dgm:prSet presAssocID="{F1EC27DB-5835-4442-861A-90E2861C4021}" presName="accent_1" presStyleCnt="0"/>
      <dgm:spPr/>
    </dgm:pt>
    <dgm:pt modelId="{87F04AD4-404C-4C82-8429-080DBF8A8B90}" type="pres">
      <dgm:prSet presAssocID="{F1EC27DB-5835-4442-861A-90E2861C4021}" presName="accentRepeatNode" presStyleLbl="solidFgAcc1" presStyleIdx="0" presStyleCnt="7"/>
      <dgm:spPr/>
    </dgm:pt>
    <dgm:pt modelId="{2D9BB0C6-343A-4092-8DC1-A8A312FD7352}" type="pres">
      <dgm:prSet presAssocID="{3B5E74EF-79C9-4B8B-8891-4316A05B96FE}" presName="text_2" presStyleLbl="node1" presStyleIdx="1" presStyleCnt="7">
        <dgm:presLayoutVars>
          <dgm:bulletEnabled val="1"/>
        </dgm:presLayoutVars>
      </dgm:prSet>
      <dgm:spPr/>
    </dgm:pt>
    <dgm:pt modelId="{4FE13F90-622A-4380-8E57-BA9F4297B6F5}" type="pres">
      <dgm:prSet presAssocID="{3B5E74EF-79C9-4B8B-8891-4316A05B96FE}" presName="accent_2" presStyleCnt="0"/>
      <dgm:spPr/>
    </dgm:pt>
    <dgm:pt modelId="{89AC8C08-D977-4606-ABF3-3603C7F8CDD6}" type="pres">
      <dgm:prSet presAssocID="{3B5E74EF-79C9-4B8B-8891-4316A05B96FE}" presName="accentRepeatNode" presStyleLbl="solidFgAcc1" presStyleIdx="1" presStyleCnt="7"/>
      <dgm:spPr/>
    </dgm:pt>
    <dgm:pt modelId="{8DE91474-73DA-475D-9E80-D15A896A5F5B}" type="pres">
      <dgm:prSet presAssocID="{E89598DE-0FC2-411D-9D2F-3F8B579B7A09}" presName="text_3" presStyleLbl="node1" presStyleIdx="2" presStyleCnt="7">
        <dgm:presLayoutVars>
          <dgm:bulletEnabled val="1"/>
        </dgm:presLayoutVars>
      </dgm:prSet>
      <dgm:spPr/>
    </dgm:pt>
    <dgm:pt modelId="{B3E07949-20BD-4577-9EEE-B13977327A4C}" type="pres">
      <dgm:prSet presAssocID="{E89598DE-0FC2-411D-9D2F-3F8B579B7A09}" presName="accent_3" presStyleCnt="0"/>
      <dgm:spPr/>
    </dgm:pt>
    <dgm:pt modelId="{D011EAE9-41C2-428C-92E4-C0C62D52D00E}" type="pres">
      <dgm:prSet presAssocID="{E89598DE-0FC2-411D-9D2F-3F8B579B7A09}" presName="accentRepeatNode" presStyleLbl="solidFgAcc1" presStyleIdx="2" presStyleCnt="7"/>
      <dgm:spPr/>
    </dgm:pt>
    <dgm:pt modelId="{CFAEEFDD-195A-45E3-A362-31B12C0C8F4A}" type="pres">
      <dgm:prSet presAssocID="{1E81E47D-6085-4F06-BADD-DB28702B84DB}" presName="text_4" presStyleLbl="node1" presStyleIdx="3" presStyleCnt="7">
        <dgm:presLayoutVars>
          <dgm:bulletEnabled val="1"/>
        </dgm:presLayoutVars>
      </dgm:prSet>
      <dgm:spPr/>
    </dgm:pt>
    <dgm:pt modelId="{C7702479-7706-4BBB-AC18-E2A3178358F8}" type="pres">
      <dgm:prSet presAssocID="{1E81E47D-6085-4F06-BADD-DB28702B84DB}" presName="accent_4" presStyleCnt="0"/>
      <dgm:spPr/>
    </dgm:pt>
    <dgm:pt modelId="{5D6C9F40-6F0A-44CD-911C-615D46857A82}" type="pres">
      <dgm:prSet presAssocID="{1E81E47D-6085-4F06-BADD-DB28702B84DB}" presName="accentRepeatNode" presStyleLbl="solidFgAcc1" presStyleIdx="3" presStyleCnt="7"/>
      <dgm:spPr/>
    </dgm:pt>
    <dgm:pt modelId="{CA769695-D390-41DD-9055-6F552EBED7D6}" type="pres">
      <dgm:prSet presAssocID="{48173F32-FBF9-449C-9141-8312CC336D07}" presName="text_5" presStyleLbl="node1" presStyleIdx="4" presStyleCnt="7">
        <dgm:presLayoutVars>
          <dgm:bulletEnabled val="1"/>
        </dgm:presLayoutVars>
      </dgm:prSet>
      <dgm:spPr/>
    </dgm:pt>
    <dgm:pt modelId="{E46CA721-BC22-4819-A460-8B7E42EDE83D}" type="pres">
      <dgm:prSet presAssocID="{48173F32-FBF9-449C-9141-8312CC336D07}" presName="accent_5" presStyleCnt="0"/>
      <dgm:spPr/>
    </dgm:pt>
    <dgm:pt modelId="{AA33F6C2-3B27-4998-B61E-698B4EFA89C5}" type="pres">
      <dgm:prSet presAssocID="{48173F32-FBF9-449C-9141-8312CC336D07}" presName="accentRepeatNode" presStyleLbl="solidFgAcc1" presStyleIdx="4" presStyleCnt="7"/>
      <dgm:spPr/>
    </dgm:pt>
    <dgm:pt modelId="{B37ABE93-455A-4A5F-8A2A-A1760F846254}" type="pres">
      <dgm:prSet presAssocID="{45FFBBDE-E1AD-46F9-948F-0EDD1B163398}" presName="text_6" presStyleLbl="node1" presStyleIdx="5" presStyleCnt="7">
        <dgm:presLayoutVars>
          <dgm:bulletEnabled val="1"/>
        </dgm:presLayoutVars>
      </dgm:prSet>
      <dgm:spPr/>
    </dgm:pt>
    <dgm:pt modelId="{B420456F-8511-4304-A7EC-7BB3206C3488}" type="pres">
      <dgm:prSet presAssocID="{45FFBBDE-E1AD-46F9-948F-0EDD1B163398}" presName="accent_6" presStyleCnt="0"/>
      <dgm:spPr/>
    </dgm:pt>
    <dgm:pt modelId="{C4CB02B5-3331-4A57-8436-8CDA2F5223CD}" type="pres">
      <dgm:prSet presAssocID="{45FFBBDE-E1AD-46F9-948F-0EDD1B163398}" presName="accentRepeatNode" presStyleLbl="solidFgAcc1" presStyleIdx="5" presStyleCnt="7"/>
      <dgm:spPr/>
    </dgm:pt>
    <dgm:pt modelId="{047CFCD1-BBF9-4506-99DE-80DF001B9F37}" type="pres">
      <dgm:prSet presAssocID="{41A35F96-99EE-46B7-B70A-3F5BACF1BA9B}" presName="text_7" presStyleLbl="node1" presStyleIdx="6" presStyleCnt="7">
        <dgm:presLayoutVars>
          <dgm:bulletEnabled val="1"/>
        </dgm:presLayoutVars>
      </dgm:prSet>
      <dgm:spPr/>
    </dgm:pt>
    <dgm:pt modelId="{77000C6D-ADF9-408E-BF11-5ED79D0E4EBC}" type="pres">
      <dgm:prSet presAssocID="{41A35F96-99EE-46B7-B70A-3F5BACF1BA9B}" presName="accent_7" presStyleCnt="0"/>
      <dgm:spPr/>
    </dgm:pt>
    <dgm:pt modelId="{C1267AAF-31B9-41A3-8AD4-7FBFE72DB6BF}" type="pres">
      <dgm:prSet presAssocID="{41A35F96-99EE-46B7-B70A-3F5BACF1BA9B}" presName="accentRepeatNode" presStyleLbl="solidFgAcc1" presStyleIdx="6" presStyleCnt="7"/>
      <dgm:spPr/>
    </dgm:pt>
  </dgm:ptLst>
  <dgm:cxnLst>
    <dgm:cxn modelId="{D1A1FE04-57D4-40D2-AD51-61AEC9B19F11}" type="presOf" srcId="{48173F32-FBF9-449C-9141-8312CC336D07}" destId="{CA769695-D390-41DD-9055-6F552EBED7D6}" srcOrd="0" destOrd="0" presId="urn:microsoft.com/office/officeart/2008/layout/VerticalCurvedList"/>
    <dgm:cxn modelId="{52BE090E-BB7E-4426-91BB-72DF1446DE78}" type="presOf" srcId="{45FFBBDE-E1AD-46F9-948F-0EDD1B163398}" destId="{B37ABE93-455A-4A5F-8A2A-A1760F846254}" srcOrd="0" destOrd="0" presId="urn:microsoft.com/office/officeart/2008/layout/VerticalCurvedList"/>
    <dgm:cxn modelId="{DD59D93D-6CA4-4C96-A759-9939F90775FF}" srcId="{97865EAA-7393-4F45-AD41-3AC392AB4E96}" destId="{41A35F96-99EE-46B7-B70A-3F5BACF1BA9B}" srcOrd="6" destOrd="0" parTransId="{C2D1A76A-CF3A-41E4-A55A-4D511726C7F1}" sibTransId="{635F3892-2A48-49FF-94A1-81227B650D22}"/>
    <dgm:cxn modelId="{5402C13E-CFD4-4695-858D-8E7DCF31D7E0}" type="presOf" srcId="{E89598DE-0FC2-411D-9D2F-3F8B579B7A09}" destId="{8DE91474-73DA-475D-9E80-D15A896A5F5B}" srcOrd="0" destOrd="0" presId="urn:microsoft.com/office/officeart/2008/layout/VerticalCurvedList"/>
    <dgm:cxn modelId="{A685B75E-4C6B-4CEC-9A78-311347A45C32}" srcId="{97865EAA-7393-4F45-AD41-3AC392AB4E96}" destId="{F1EC27DB-5835-4442-861A-90E2861C4021}" srcOrd="0" destOrd="0" parTransId="{421E3065-C0F9-4190-983B-C93344871CFC}" sibTransId="{1EFF2E72-FD81-4CDE-A144-7BFF47460D87}"/>
    <dgm:cxn modelId="{216EEA71-16A9-4BCE-A0DB-1E1F7221CBFC}" srcId="{97865EAA-7393-4F45-AD41-3AC392AB4E96}" destId="{3B5E74EF-79C9-4B8B-8891-4316A05B96FE}" srcOrd="1" destOrd="0" parTransId="{6B97505F-5AE3-451F-AB9A-3AA5E8DE7A79}" sibTransId="{91891F68-4057-4195-9159-C78219758040}"/>
    <dgm:cxn modelId="{4E69D857-CB4A-4F2E-AFFC-0051CBD6ECE5}" type="presOf" srcId="{97865EAA-7393-4F45-AD41-3AC392AB4E96}" destId="{004EA35F-E377-48AF-B804-31433FF5DF21}" srcOrd="0" destOrd="0" presId="urn:microsoft.com/office/officeart/2008/layout/VerticalCurvedList"/>
    <dgm:cxn modelId="{A7CD7D80-4622-40B5-B3D8-91D492C7FB63}" srcId="{97865EAA-7393-4F45-AD41-3AC392AB4E96}" destId="{45FFBBDE-E1AD-46F9-948F-0EDD1B163398}" srcOrd="5" destOrd="0" parTransId="{5CF9E4CD-BA5F-48D2-AE4E-800C960AB693}" sibTransId="{DAC9D537-BB60-49D7-BA68-6D53324335C6}"/>
    <dgm:cxn modelId="{0D15D296-3166-465A-953F-BCE197367DCA}" type="presOf" srcId="{1EFF2E72-FD81-4CDE-A144-7BFF47460D87}" destId="{AB123136-00EA-4B0C-B143-250F1741F60F}" srcOrd="0" destOrd="0" presId="urn:microsoft.com/office/officeart/2008/layout/VerticalCurvedList"/>
    <dgm:cxn modelId="{D3FC3EB2-7612-4B52-A729-A8860384C6F1}" type="presOf" srcId="{41A35F96-99EE-46B7-B70A-3F5BACF1BA9B}" destId="{047CFCD1-BBF9-4506-99DE-80DF001B9F37}" srcOrd="0" destOrd="0" presId="urn:microsoft.com/office/officeart/2008/layout/VerticalCurvedList"/>
    <dgm:cxn modelId="{1255AAB2-D574-440E-9D20-D703E286CF74}" srcId="{97865EAA-7393-4F45-AD41-3AC392AB4E96}" destId="{3608E3C9-FDD5-4660-A249-59BB531D1818}" srcOrd="7" destOrd="0" parTransId="{F0131450-8B3F-472D-9833-A3433F802E32}" sibTransId="{42177751-524E-4493-B7A3-29C7C2476EF1}"/>
    <dgm:cxn modelId="{FD3CE4B7-CDE3-4A1A-AF7F-1A015E907550}" type="presOf" srcId="{F1EC27DB-5835-4442-861A-90E2861C4021}" destId="{1BAF4F59-E8B0-4A5F-8409-9C5CF609A060}" srcOrd="0" destOrd="0" presId="urn:microsoft.com/office/officeart/2008/layout/VerticalCurvedList"/>
    <dgm:cxn modelId="{96BF00D9-CBEB-4B6F-A83D-2FB59E6789A0}" srcId="{97865EAA-7393-4F45-AD41-3AC392AB4E96}" destId="{E89598DE-0FC2-411D-9D2F-3F8B579B7A09}" srcOrd="2" destOrd="0" parTransId="{E3858453-A087-45E9-958A-0EDE1375193C}" sibTransId="{7D9D6E6F-1ECC-4DEC-9DAA-E32FF50FC497}"/>
    <dgm:cxn modelId="{24664AEE-D52C-4650-A35A-286BCA53DEC3}" srcId="{97865EAA-7393-4F45-AD41-3AC392AB4E96}" destId="{48173F32-FBF9-449C-9141-8312CC336D07}" srcOrd="4" destOrd="0" parTransId="{97044B03-AD4C-49C8-99DA-4BB888D3062A}" sibTransId="{48D56EFA-85F5-4558-9D6E-3EF551308307}"/>
    <dgm:cxn modelId="{434940F8-389A-4537-8401-3E19EE8F8E3B}" type="presOf" srcId="{1E81E47D-6085-4F06-BADD-DB28702B84DB}" destId="{CFAEEFDD-195A-45E3-A362-31B12C0C8F4A}" srcOrd="0" destOrd="0" presId="urn:microsoft.com/office/officeart/2008/layout/VerticalCurvedList"/>
    <dgm:cxn modelId="{3906DFF8-9C10-4E3C-9E08-001A5AF72F45}" type="presOf" srcId="{3B5E74EF-79C9-4B8B-8891-4316A05B96FE}" destId="{2D9BB0C6-343A-4092-8DC1-A8A312FD7352}" srcOrd="0" destOrd="0" presId="urn:microsoft.com/office/officeart/2008/layout/VerticalCurvedList"/>
    <dgm:cxn modelId="{9292C9FE-5919-4804-AD19-B6B04C66E5AC}" srcId="{97865EAA-7393-4F45-AD41-3AC392AB4E96}" destId="{1E81E47D-6085-4F06-BADD-DB28702B84DB}" srcOrd="3" destOrd="0" parTransId="{46671724-10D8-47F9-AFC4-5284EDEF1A26}" sibTransId="{310939D5-EB26-4C3E-9479-81B8D9780949}"/>
    <dgm:cxn modelId="{BA444FBA-071D-4753-B263-598D77EBDDF3}" type="presParOf" srcId="{004EA35F-E377-48AF-B804-31433FF5DF21}" destId="{95ABB176-380C-46EF-BEAF-ABEF8366ABCF}" srcOrd="0" destOrd="0" presId="urn:microsoft.com/office/officeart/2008/layout/VerticalCurvedList"/>
    <dgm:cxn modelId="{A0A72587-2743-4121-AA46-C37A05EF1012}" type="presParOf" srcId="{95ABB176-380C-46EF-BEAF-ABEF8366ABCF}" destId="{727BF5A7-5305-4A98-9D36-31D83B4DADCE}" srcOrd="0" destOrd="0" presId="urn:microsoft.com/office/officeart/2008/layout/VerticalCurvedList"/>
    <dgm:cxn modelId="{9D02C448-23BC-4256-9AB1-FFF08C42076A}" type="presParOf" srcId="{727BF5A7-5305-4A98-9D36-31D83B4DADCE}" destId="{8E2F167B-3763-4857-9FEE-780EB37DCDB2}" srcOrd="0" destOrd="0" presId="urn:microsoft.com/office/officeart/2008/layout/VerticalCurvedList"/>
    <dgm:cxn modelId="{3C9F2EB8-58CD-4AC0-A652-EF289D560EF5}" type="presParOf" srcId="{727BF5A7-5305-4A98-9D36-31D83B4DADCE}" destId="{AB123136-00EA-4B0C-B143-250F1741F60F}" srcOrd="1" destOrd="0" presId="urn:microsoft.com/office/officeart/2008/layout/VerticalCurvedList"/>
    <dgm:cxn modelId="{FBECD35C-F1A4-4EAB-97CC-F6DD440A908A}" type="presParOf" srcId="{727BF5A7-5305-4A98-9D36-31D83B4DADCE}" destId="{F9C2C6BC-3740-40BC-875A-4FB67DEBC3EB}" srcOrd="2" destOrd="0" presId="urn:microsoft.com/office/officeart/2008/layout/VerticalCurvedList"/>
    <dgm:cxn modelId="{55A0B1E3-A002-4E16-B7B3-1863F8C42C53}" type="presParOf" srcId="{727BF5A7-5305-4A98-9D36-31D83B4DADCE}" destId="{55179E1F-4690-4BF8-AC1F-4050EB5F0549}" srcOrd="3" destOrd="0" presId="urn:microsoft.com/office/officeart/2008/layout/VerticalCurvedList"/>
    <dgm:cxn modelId="{5288AF6E-990F-4E3B-ACBC-69545AE582BF}" type="presParOf" srcId="{95ABB176-380C-46EF-BEAF-ABEF8366ABCF}" destId="{1BAF4F59-E8B0-4A5F-8409-9C5CF609A060}" srcOrd="1" destOrd="0" presId="urn:microsoft.com/office/officeart/2008/layout/VerticalCurvedList"/>
    <dgm:cxn modelId="{D9B530E7-D105-4150-8580-A342715E59DD}" type="presParOf" srcId="{95ABB176-380C-46EF-BEAF-ABEF8366ABCF}" destId="{EA211395-3D6E-4AE1-A135-E6C3A8DE1BC4}" srcOrd="2" destOrd="0" presId="urn:microsoft.com/office/officeart/2008/layout/VerticalCurvedList"/>
    <dgm:cxn modelId="{09776F84-D2DF-4DA8-9AA5-224432849BAE}" type="presParOf" srcId="{EA211395-3D6E-4AE1-A135-E6C3A8DE1BC4}" destId="{87F04AD4-404C-4C82-8429-080DBF8A8B90}" srcOrd="0" destOrd="0" presId="urn:microsoft.com/office/officeart/2008/layout/VerticalCurvedList"/>
    <dgm:cxn modelId="{1D4DF643-71FC-447C-833F-982A966A1007}" type="presParOf" srcId="{95ABB176-380C-46EF-BEAF-ABEF8366ABCF}" destId="{2D9BB0C6-343A-4092-8DC1-A8A312FD7352}" srcOrd="3" destOrd="0" presId="urn:microsoft.com/office/officeart/2008/layout/VerticalCurvedList"/>
    <dgm:cxn modelId="{31B7437D-A49A-4440-8E93-89771D6E736F}" type="presParOf" srcId="{95ABB176-380C-46EF-BEAF-ABEF8366ABCF}" destId="{4FE13F90-622A-4380-8E57-BA9F4297B6F5}" srcOrd="4" destOrd="0" presId="urn:microsoft.com/office/officeart/2008/layout/VerticalCurvedList"/>
    <dgm:cxn modelId="{CA607FFA-5D70-4B24-96C0-45A0D3F2BE29}" type="presParOf" srcId="{4FE13F90-622A-4380-8E57-BA9F4297B6F5}" destId="{89AC8C08-D977-4606-ABF3-3603C7F8CDD6}" srcOrd="0" destOrd="0" presId="urn:microsoft.com/office/officeart/2008/layout/VerticalCurvedList"/>
    <dgm:cxn modelId="{D1C4FE92-514E-41BC-A6BC-69244CA90526}" type="presParOf" srcId="{95ABB176-380C-46EF-BEAF-ABEF8366ABCF}" destId="{8DE91474-73DA-475D-9E80-D15A896A5F5B}" srcOrd="5" destOrd="0" presId="urn:microsoft.com/office/officeart/2008/layout/VerticalCurvedList"/>
    <dgm:cxn modelId="{6AE04334-EB1E-420D-92A1-F2FDBBA492BC}" type="presParOf" srcId="{95ABB176-380C-46EF-BEAF-ABEF8366ABCF}" destId="{B3E07949-20BD-4577-9EEE-B13977327A4C}" srcOrd="6" destOrd="0" presId="urn:microsoft.com/office/officeart/2008/layout/VerticalCurvedList"/>
    <dgm:cxn modelId="{0B07E7C2-ADDA-4AB4-93A7-2CBE9E06F10D}" type="presParOf" srcId="{B3E07949-20BD-4577-9EEE-B13977327A4C}" destId="{D011EAE9-41C2-428C-92E4-C0C62D52D00E}" srcOrd="0" destOrd="0" presId="urn:microsoft.com/office/officeart/2008/layout/VerticalCurvedList"/>
    <dgm:cxn modelId="{72CB3DFA-A243-47D0-A618-7E9C9CD1EA5C}" type="presParOf" srcId="{95ABB176-380C-46EF-BEAF-ABEF8366ABCF}" destId="{CFAEEFDD-195A-45E3-A362-31B12C0C8F4A}" srcOrd="7" destOrd="0" presId="urn:microsoft.com/office/officeart/2008/layout/VerticalCurvedList"/>
    <dgm:cxn modelId="{ACBF1210-C0A1-4938-81B7-22CC66694D82}" type="presParOf" srcId="{95ABB176-380C-46EF-BEAF-ABEF8366ABCF}" destId="{C7702479-7706-4BBB-AC18-E2A3178358F8}" srcOrd="8" destOrd="0" presId="urn:microsoft.com/office/officeart/2008/layout/VerticalCurvedList"/>
    <dgm:cxn modelId="{AF7C70CA-FE70-4A45-B5B8-2103C8831EFF}" type="presParOf" srcId="{C7702479-7706-4BBB-AC18-E2A3178358F8}" destId="{5D6C9F40-6F0A-44CD-911C-615D46857A82}" srcOrd="0" destOrd="0" presId="urn:microsoft.com/office/officeart/2008/layout/VerticalCurvedList"/>
    <dgm:cxn modelId="{495605F2-CB60-4C65-943D-DE00C0178995}" type="presParOf" srcId="{95ABB176-380C-46EF-BEAF-ABEF8366ABCF}" destId="{CA769695-D390-41DD-9055-6F552EBED7D6}" srcOrd="9" destOrd="0" presId="urn:microsoft.com/office/officeart/2008/layout/VerticalCurvedList"/>
    <dgm:cxn modelId="{59A052ED-F099-42E1-81EB-E02426F4E63D}" type="presParOf" srcId="{95ABB176-380C-46EF-BEAF-ABEF8366ABCF}" destId="{E46CA721-BC22-4819-A460-8B7E42EDE83D}" srcOrd="10" destOrd="0" presId="urn:microsoft.com/office/officeart/2008/layout/VerticalCurvedList"/>
    <dgm:cxn modelId="{8B59CC27-CE29-4E91-93F5-9B95C7CD653A}" type="presParOf" srcId="{E46CA721-BC22-4819-A460-8B7E42EDE83D}" destId="{AA33F6C2-3B27-4998-B61E-698B4EFA89C5}" srcOrd="0" destOrd="0" presId="urn:microsoft.com/office/officeart/2008/layout/VerticalCurvedList"/>
    <dgm:cxn modelId="{967A6009-A8BE-4A08-B48A-FB95A38B6E0D}" type="presParOf" srcId="{95ABB176-380C-46EF-BEAF-ABEF8366ABCF}" destId="{B37ABE93-455A-4A5F-8A2A-A1760F846254}" srcOrd="11" destOrd="0" presId="urn:microsoft.com/office/officeart/2008/layout/VerticalCurvedList"/>
    <dgm:cxn modelId="{EAD24D54-1F8C-4AFD-B403-E80EA71CB8B9}" type="presParOf" srcId="{95ABB176-380C-46EF-BEAF-ABEF8366ABCF}" destId="{B420456F-8511-4304-A7EC-7BB3206C3488}" srcOrd="12" destOrd="0" presId="urn:microsoft.com/office/officeart/2008/layout/VerticalCurvedList"/>
    <dgm:cxn modelId="{D024891A-9F67-4446-ABF7-80C322C8064B}" type="presParOf" srcId="{B420456F-8511-4304-A7EC-7BB3206C3488}" destId="{C4CB02B5-3331-4A57-8436-8CDA2F5223CD}" srcOrd="0" destOrd="0" presId="urn:microsoft.com/office/officeart/2008/layout/VerticalCurvedList"/>
    <dgm:cxn modelId="{6F1C5A35-E5E0-4786-A206-FD1E24208ADE}" type="presParOf" srcId="{95ABB176-380C-46EF-BEAF-ABEF8366ABCF}" destId="{047CFCD1-BBF9-4506-99DE-80DF001B9F37}" srcOrd="13" destOrd="0" presId="urn:microsoft.com/office/officeart/2008/layout/VerticalCurvedList"/>
    <dgm:cxn modelId="{0E3DCC86-3E70-4077-A445-811D91C598BA}" type="presParOf" srcId="{95ABB176-380C-46EF-BEAF-ABEF8366ABCF}" destId="{77000C6D-ADF9-408E-BF11-5ED79D0E4EBC}" srcOrd="14" destOrd="0" presId="urn:microsoft.com/office/officeart/2008/layout/VerticalCurvedList"/>
    <dgm:cxn modelId="{FCEA8894-B9AE-4B77-8E0B-38C9FB61DAB6}" type="presParOf" srcId="{77000C6D-ADF9-408E-BF11-5ED79D0E4EBC}" destId="{C1267AAF-31B9-41A3-8AD4-7FBFE72DB6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044E89-E4AD-41A5-B10C-32386A8ED4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7873956-10CB-4B4A-A5C1-F7F321D630C5}">
      <dgm:prSet phldrT="[텍스트]"/>
      <dgm:spPr/>
      <dgm:t>
        <a:bodyPr/>
        <a:lstStyle/>
        <a:p>
          <a:pPr latinLnBrk="1">
            <a:buFont typeface="Wingdings" panose="05000000000000000000" pitchFamily="2" charset="2"/>
            <a:buChar char="§"/>
          </a:pPr>
          <a:r>
            <a:rPr lang="ko-KR" altLang="en-US" dirty="0"/>
            <a:t>모션 인식을 통한 사용자 편의 입력 도구 개발</a:t>
          </a:r>
        </a:p>
      </dgm:t>
    </dgm:pt>
    <dgm:pt modelId="{0900D1FC-634F-4A8D-A895-DC8E2D3FE250}" type="parTrans" cxnId="{57CAB116-D4D1-4288-9957-AA974B71343E}">
      <dgm:prSet/>
      <dgm:spPr/>
      <dgm:t>
        <a:bodyPr/>
        <a:lstStyle/>
        <a:p>
          <a:pPr latinLnBrk="1"/>
          <a:endParaRPr lang="ko-KR" altLang="en-US"/>
        </a:p>
      </dgm:t>
    </dgm:pt>
    <dgm:pt modelId="{C016145C-9DB4-4EDE-A511-858948D0813D}" type="sibTrans" cxnId="{57CAB116-D4D1-4288-9957-AA974B71343E}">
      <dgm:prSet/>
      <dgm:spPr/>
      <dgm:t>
        <a:bodyPr/>
        <a:lstStyle/>
        <a:p>
          <a:pPr latinLnBrk="1"/>
          <a:endParaRPr lang="ko-KR" altLang="en-US"/>
        </a:p>
      </dgm:t>
    </dgm:pt>
    <dgm:pt modelId="{09E47F75-CAA9-45A9-8716-A7133194FCF4}">
      <dgm:prSet/>
      <dgm:spPr/>
      <dgm:t>
        <a:bodyPr/>
        <a:lstStyle/>
        <a:p>
          <a:pPr latinLnBrk="1"/>
          <a:r>
            <a:rPr lang="ko-KR" altLang="en-US"/>
            <a:t>오픈소스를 재해석하여 한단계 발전된 프로그램 개발</a:t>
          </a:r>
          <a:endParaRPr lang="en-US" altLang="ko-KR" dirty="0"/>
        </a:p>
      </dgm:t>
    </dgm:pt>
    <dgm:pt modelId="{B308981B-0902-4393-BB1F-63DC55553533}" type="parTrans" cxnId="{9E1F761F-B65E-4687-A013-975AFC940B0B}">
      <dgm:prSet/>
      <dgm:spPr/>
      <dgm:t>
        <a:bodyPr/>
        <a:lstStyle/>
        <a:p>
          <a:pPr latinLnBrk="1"/>
          <a:endParaRPr lang="ko-KR" altLang="en-US"/>
        </a:p>
      </dgm:t>
    </dgm:pt>
    <dgm:pt modelId="{0680BEF1-2CA9-4DFD-8786-42E5434250B4}" type="sibTrans" cxnId="{9E1F761F-B65E-4687-A013-975AFC940B0B}">
      <dgm:prSet/>
      <dgm:spPr/>
      <dgm:t>
        <a:bodyPr/>
        <a:lstStyle/>
        <a:p>
          <a:pPr latinLnBrk="1"/>
          <a:endParaRPr lang="ko-KR" altLang="en-US"/>
        </a:p>
      </dgm:t>
    </dgm:pt>
    <dgm:pt modelId="{C5AD2ABC-279E-42C1-A447-283F201F4743}">
      <dgm:prSet/>
      <dgm:spPr/>
      <dgm:t>
        <a:bodyPr/>
        <a:lstStyle/>
        <a:p>
          <a:pPr latinLnBrk="1"/>
          <a:r>
            <a:rPr lang="ko-KR" altLang="en-US"/>
            <a:t>문제해결을 위한 신규 알고리즘 개발</a:t>
          </a:r>
          <a:endParaRPr lang="en-US" altLang="ko-KR" dirty="0"/>
        </a:p>
      </dgm:t>
    </dgm:pt>
    <dgm:pt modelId="{218FA81D-38E9-4833-B670-0F65ED294CCB}" type="parTrans" cxnId="{C9872308-128B-468C-A55E-568635FAA8AA}">
      <dgm:prSet/>
      <dgm:spPr/>
      <dgm:t>
        <a:bodyPr/>
        <a:lstStyle/>
        <a:p>
          <a:pPr latinLnBrk="1"/>
          <a:endParaRPr lang="ko-KR" altLang="en-US"/>
        </a:p>
      </dgm:t>
    </dgm:pt>
    <dgm:pt modelId="{A0B645C3-2930-4F11-BCA2-C23C0F3283A6}" type="sibTrans" cxnId="{C9872308-128B-468C-A55E-568635FAA8AA}">
      <dgm:prSet/>
      <dgm:spPr/>
      <dgm:t>
        <a:bodyPr/>
        <a:lstStyle/>
        <a:p>
          <a:pPr latinLnBrk="1"/>
          <a:endParaRPr lang="ko-KR" altLang="en-US"/>
        </a:p>
      </dgm:t>
    </dgm:pt>
    <dgm:pt modelId="{05E05BF6-C0A4-4772-AC47-2201438DEB05}">
      <dgm:prSet/>
      <dgm:spPr/>
      <dgm:t>
        <a:bodyPr/>
        <a:lstStyle/>
        <a:p>
          <a:pPr latinLnBrk="1"/>
          <a:r>
            <a:rPr lang="en-US" altLang="ko-KR" dirty="0"/>
            <a:t>AI</a:t>
          </a:r>
          <a:r>
            <a:rPr lang="ko-KR" altLang="en-US" dirty="0"/>
            <a:t>와 하드웨어 통합 연계 능력 향상</a:t>
          </a:r>
          <a:endParaRPr lang="en-US" altLang="ko-KR" dirty="0"/>
        </a:p>
      </dgm:t>
    </dgm:pt>
    <dgm:pt modelId="{B105A62A-64B1-43D7-9893-377C457C9A84}" type="parTrans" cxnId="{2892DB12-6DFD-4614-8A5B-AC898E7C12C5}">
      <dgm:prSet/>
      <dgm:spPr/>
      <dgm:t>
        <a:bodyPr/>
        <a:lstStyle/>
        <a:p>
          <a:pPr latinLnBrk="1"/>
          <a:endParaRPr lang="ko-KR" altLang="en-US"/>
        </a:p>
      </dgm:t>
    </dgm:pt>
    <dgm:pt modelId="{72D52FC0-EF2A-4D16-A631-1B31B29096C7}" type="sibTrans" cxnId="{2892DB12-6DFD-4614-8A5B-AC898E7C12C5}">
      <dgm:prSet/>
      <dgm:spPr/>
      <dgm:t>
        <a:bodyPr/>
        <a:lstStyle/>
        <a:p>
          <a:pPr latinLnBrk="1"/>
          <a:endParaRPr lang="ko-KR" altLang="en-US"/>
        </a:p>
      </dgm:t>
    </dgm:pt>
    <dgm:pt modelId="{B5595AF4-4A3E-4CCD-B63E-9F0FCA08701F}">
      <dgm:prSet/>
      <dgm:spPr/>
      <dgm:t>
        <a:bodyPr/>
        <a:lstStyle/>
        <a:p>
          <a:pPr latinLnBrk="1"/>
          <a:r>
            <a:rPr lang="en-US" altLang="ko-KR"/>
            <a:t>Git, Notion, Slack</a:t>
          </a:r>
          <a:r>
            <a:rPr lang="ko-KR" altLang="en-US"/>
            <a:t>을 활용한 팀워크</a:t>
          </a:r>
          <a:endParaRPr lang="en-US" altLang="ko-KR" dirty="0"/>
        </a:p>
      </dgm:t>
    </dgm:pt>
    <dgm:pt modelId="{3B2A2686-1E5E-47BD-BAE3-C0A1F1103147}" type="parTrans" cxnId="{4393418C-9C93-4130-8D84-93E7B4ED76F1}">
      <dgm:prSet/>
      <dgm:spPr/>
      <dgm:t>
        <a:bodyPr/>
        <a:lstStyle/>
        <a:p>
          <a:pPr latinLnBrk="1"/>
          <a:endParaRPr lang="ko-KR" altLang="en-US"/>
        </a:p>
      </dgm:t>
    </dgm:pt>
    <dgm:pt modelId="{F7A73BBB-3A6D-4E6E-AD38-B5549886E211}" type="sibTrans" cxnId="{4393418C-9C93-4130-8D84-93E7B4ED76F1}">
      <dgm:prSet/>
      <dgm:spPr/>
      <dgm:t>
        <a:bodyPr/>
        <a:lstStyle/>
        <a:p>
          <a:pPr latinLnBrk="1"/>
          <a:endParaRPr lang="ko-KR" altLang="en-US"/>
        </a:p>
      </dgm:t>
    </dgm:pt>
    <dgm:pt modelId="{66A60909-2BF3-4986-ADE5-B892A329E260}">
      <dgm:prSet/>
      <dgm:spPr/>
      <dgm:t>
        <a:bodyPr/>
        <a:lstStyle/>
        <a:p>
          <a:pPr latinLnBrk="1"/>
          <a:r>
            <a:rPr lang="ko-KR" altLang="en-US"/>
            <a:t>애자일 스크럼 개발 프로세스 적용</a:t>
          </a:r>
          <a:endParaRPr lang="en-US" altLang="ko-KR" dirty="0"/>
        </a:p>
      </dgm:t>
    </dgm:pt>
    <dgm:pt modelId="{94676B92-7D2F-4E80-9CC3-61CE780F8962}" type="parTrans" cxnId="{4FC9ED51-2390-48BC-B6EB-E43076879C9F}">
      <dgm:prSet/>
      <dgm:spPr/>
      <dgm:t>
        <a:bodyPr/>
        <a:lstStyle/>
        <a:p>
          <a:pPr latinLnBrk="1"/>
          <a:endParaRPr lang="ko-KR" altLang="en-US"/>
        </a:p>
      </dgm:t>
    </dgm:pt>
    <dgm:pt modelId="{FE6A9456-FA95-4CC4-B9EC-B8D07E83CDAF}" type="sibTrans" cxnId="{4FC9ED51-2390-48BC-B6EB-E43076879C9F}">
      <dgm:prSet/>
      <dgm:spPr/>
      <dgm:t>
        <a:bodyPr/>
        <a:lstStyle/>
        <a:p>
          <a:pPr latinLnBrk="1"/>
          <a:endParaRPr lang="ko-KR" altLang="en-US"/>
        </a:p>
      </dgm:t>
    </dgm:pt>
    <dgm:pt modelId="{66869702-6320-4EF0-A1E9-8D628A8579EF}" type="pres">
      <dgm:prSet presAssocID="{F1044E89-E4AD-41A5-B10C-32386A8ED4DA}" presName="diagram" presStyleCnt="0">
        <dgm:presLayoutVars>
          <dgm:dir/>
          <dgm:resizeHandles val="exact"/>
        </dgm:presLayoutVars>
      </dgm:prSet>
      <dgm:spPr/>
    </dgm:pt>
    <dgm:pt modelId="{F27DE73D-7C30-4AFB-B641-8E37FDCFF9E6}" type="pres">
      <dgm:prSet presAssocID="{37873956-10CB-4B4A-A5C1-F7F321D630C5}" presName="node" presStyleLbl="node1" presStyleIdx="0" presStyleCnt="6">
        <dgm:presLayoutVars>
          <dgm:bulletEnabled val="1"/>
        </dgm:presLayoutVars>
      </dgm:prSet>
      <dgm:spPr/>
    </dgm:pt>
    <dgm:pt modelId="{196B7743-32C0-4506-9F02-3416D0400F30}" type="pres">
      <dgm:prSet presAssocID="{C016145C-9DB4-4EDE-A511-858948D0813D}" presName="sibTrans" presStyleCnt="0"/>
      <dgm:spPr/>
    </dgm:pt>
    <dgm:pt modelId="{FD9CDE3B-6554-4BF4-981E-3982C1E41772}" type="pres">
      <dgm:prSet presAssocID="{09E47F75-CAA9-45A9-8716-A7133194FCF4}" presName="node" presStyleLbl="node1" presStyleIdx="1" presStyleCnt="6">
        <dgm:presLayoutVars>
          <dgm:bulletEnabled val="1"/>
        </dgm:presLayoutVars>
      </dgm:prSet>
      <dgm:spPr/>
    </dgm:pt>
    <dgm:pt modelId="{C4F6C2B1-550A-4D39-9E5C-F9228BB2E047}" type="pres">
      <dgm:prSet presAssocID="{0680BEF1-2CA9-4DFD-8786-42E5434250B4}" presName="sibTrans" presStyleCnt="0"/>
      <dgm:spPr/>
    </dgm:pt>
    <dgm:pt modelId="{992D1012-7E50-4533-BCE1-20D4EACB68B7}" type="pres">
      <dgm:prSet presAssocID="{C5AD2ABC-279E-42C1-A447-283F201F4743}" presName="node" presStyleLbl="node1" presStyleIdx="2" presStyleCnt="6">
        <dgm:presLayoutVars>
          <dgm:bulletEnabled val="1"/>
        </dgm:presLayoutVars>
      </dgm:prSet>
      <dgm:spPr/>
    </dgm:pt>
    <dgm:pt modelId="{49B2A4F7-B5FD-4467-838B-F13B9AC60E8E}" type="pres">
      <dgm:prSet presAssocID="{A0B645C3-2930-4F11-BCA2-C23C0F3283A6}" presName="sibTrans" presStyleCnt="0"/>
      <dgm:spPr/>
    </dgm:pt>
    <dgm:pt modelId="{6ACC9D51-8C2C-4CF8-A3DB-11C6EB3C10DA}" type="pres">
      <dgm:prSet presAssocID="{05E05BF6-C0A4-4772-AC47-2201438DEB05}" presName="node" presStyleLbl="node1" presStyleIdx="3" presStyleCnt="6">
        <dgm:presLayoutVars>
          <dgm:bulletEnabled val="1"/>
        </dgm:presLayoutVars>
      </dgm:prSet>
      <dgm:spPr/>
    </dgm:pt>
    <dgm:pt modelId="{8F39F494-9B0D-442D-A782-D76F13856D31}" type="pres">
      <dgm:prSet presAssocID="{72D52FC0-EF2A-4D16-A631-1B31B29096C7}" presName="sibTrans" presStyleCnt="0"/>
      <dgm:spPr/>
    </dgm:pt>
    <dgm:pt modelId="{67B90FA2-3D12-426A-AC41-36421DE9F070}" type="pres">
      <dgm:prSet presAssocID="{B5595AF4-4A3E-4CCD-B63E-9F0FCA08701F}" presName="node" presStyleLbl="node1" presStyleIdx="4" presStyleCnt="6">
        <dgm:presLayoutVars>
          <dgm:bulletEnabled val="1"/>
        </dgm:presLayoutVars>
      </dgm:prSet>
      <dgm:spPr/>
    </dgm:pt>
    <dgm:pt modelId="{6F325085-437A-4129-8538-67397C250CA7}" type="pres">
      <dgm:prSet presAssocID="{F7A73BBB-3A6D-4E6E-AD38-B5549886E211}" presName="sibTrans" presStyleCnt="0"/>
      <dgm:spPr/>
    </dgm:pt>
    <dgm:pt modelId="{3595CB1D-9856-4CD9-A15C-15AFD27FB2DA}" type="pres">
      <dgm:prSet presAssocID="{66A60909-2BF3-4986-ADE5-B892A329E260}" presName="node" presStyleLbl="node1" presStyleIdx="5" presStyleCnt="6">
        <dgm:presLayoutVars>
          <dgm:bulletEnabled val="1"/>
        </dgm:presLayoutVars>
      </dgm:prSet>
      <dgm:spPr/>
    </dgm:pt>
  </dgm:ptLst>
  <dgm:cxnLst>
    <dgm:cxn modelId="{C9872308-128B-468C-A55E-568635FAA8AA}" srcId="{F1044E89-E4AD-41A5-B10C-32386A8ED4DA}" destId="{C5AD2ABC-279E-42C1-A447-283F201F4743}" srcOrd="2" destOrd="0" parTransId="{218FA81D-38E9-4833-B670-0F65ED294CCB}" sibTransId="{A0B645C3-2930-4F11-BCA2-C23C0F3283A6}"/>
    <dgm:cxn modelId="{2892DB12-6DFD-4614-8A5B-AC898E7C12C5}" srcId="{F1044E89-E4AD-41A5-B10C-32386A8ED4DA}" destId="{05E05BF6-C0A4-4772-AC47-2201438DEB05}" srcOrd="3" destOrd="0" parTransId="{B105A62A-64B1-43D7-9893-377C457C9A84}" sibTransId="{72D52FC0-EF2A-4D16-A631-1B31B29096C7}"/>
    <dgm:cxn modelId="{57CAB116-D4D1-4288-9957-AA974B71343E}" srcId="{F1044E89-E4AD-41A5-B10C-32386A8ED4DA}" destId="{37873956-10CB-4B4A-A5C1-F7F321D630C5}" srcOrd="0" destOrd="0" parTransId="{0900D1FC-634F-4A8D-A895-DC8E2D3FE250}" sibTransId="{C016145C-9DB4-4EDE-A511-858948D0813D}"/>
    <dgm:cxn modelId="{F2E97F17-E694-40A0-9CBC-C0084DD030FE}" type="presOf" srcId="{05E05BF6-C0A4-4772-AC47-2201438DEB05}" destId="{6ACC9D51-8C2C-4CF8-A3DB-11C6EB3C10DA}" srcOrd="0" destOrd="0" presId="urn:microsoft.com/office/officeart/2005/8/layout/default"/>
    <dgm:cxn modelId="{9E1F761F-B65E-4687-A013-975AFC940B0B}" srcId="{F1044E89-E4AD-41A5-B10C-32386A8ED4DA}" destId="{09E47F75-CAA9-45A9-8716-A7133194FCF4}" srcOrd="1" destOrd="0" parTransId="{B308981B-0902-4393-BB1F-63DC55553533}" sibTransId="{0680BEF1-2CA9-4DFD-8786-42E5434250B4}"/>
    <dgm:cxn modelId="{A4A71F46-50DD-4A16-A587-5F455E6FCFBA}" type="presOf" srcId="{09E47F75-CAA9-45A9-8716-A7133194FCF4}" destId="{FD9CDE3B-6554-4BF4-981E-3982C1E41772}" srcOrd="0" destOrd="0" presId="urn:microsoft.com/office/officeart/2005/8/layout/default"/>
    <dgm:cxn modelId="{07EA4B51-E1B3-4E4E-B9EA-46B280C56F31}" type="presOf" srcId="{F1044E89-E4AD-41A5-B10C-32386A8ED4DA}" destId="{66869702-6320-4EF0-A1E9-8D628A8579EF}" srcOrd="0" destOrd="0" presId="urn:microsoft.com/office/officeart/2005/8/layout/default"/>
    <dgm:cxn modelId="{4FC9ED51-2390-48BC-B6EB-E43076879C9F}" srcId="{F1044E89-E4AD-41A5-B10C-32386A8ED4DA}" destId="{66A60909-2BF3-4986-ADE5-B892A329E260}" srcOrd="5" destOrd="0" parTransId="{94676B92-7D2F-4E80-9CC3-61CE780F8962}" sibTransId="{FE6A9456-FA95-4CC4-B9EC-B8D07E83CDAF}"/>
    <dgm:cxn modelId="{4393418C-9C93-4130-8D84-93E7B4ED76F1}" srcId="{F1044E89-E4AD-41A5-B10C-32386A8ED4DA}" destId="{B5595AF4-4A3E-4CCD-B63E-9F0FCA08701F}" srcOrd="4" destOrd="0" parTransId="{3B2A2686-1E5E-47BD-BAE3-C0A1F1103147}" sibTransId="{F7A73BBB-3A6D-4E6E-AD38-B5549886E211}"/>
    <dgm:cxn modelId="{83B61CB1-86AE-4178-B97D-36735C2B4724}" type="presOf" srcId="{66A60909-2BF3-4986-ADE5-B892A329E260}" destId="{3595CB1D-9856-4CD9-A15C-15AFD27FB2DA}" srcOrd="0" destOrd="0" presId="urn:microsoft.com/office/officeart/2005/8/layout/default"/>
    <dgm:cxn modelId="{F67510D9-BC34-4B62-B572-FD1E97B57853}" type="presOf" srcId="{C5AD2ABC-279E-42C1-A447-283F201F4743}" destId="{992D1012-7E50-4533-BCE1-20D4EACB68B7}" srcOrd="0" destOrd="0" presId="urn:microsoft.com/office/officeart/2005/8/layout/default"/>
    <dgm:cxn modelId="{8E942FF7-EA71-4BE6-9F9C-58C1A0C7FFD0}" type="presOf" srcId="{B5595AF4-4A3E-4CCD-B63E-9F0FCA08701F}" destId="{67B90FA2-3D12-426A-AC41-36421DE9F070}" srcOrd="0" destOrd="0" presId="urn:microsoft.com/office/officeart/2005/8/layout/default"/>
    <dgm:cxn modelId="{3A6737F8-FB6E-432B-89D1-9B4C03FF4BF3}" type="presOf" srcId="{37873956-10CB-4B4A-A5C1-F7F321D630C5}" destId="{F27DE73D-7C30-4AFB-B641-8E37FDCFF9E6}" srcOrd="0" destOrd="0" presId="urn:microsoft.com/office/officeart/2005/8/layout/default"/>
    <dgm:cxn modelId="{52244260-650F-4EAE-B1CF-D5E7E77614CA}" type="presParOf" srcId="{66869702-6320-4EF0-A1E9-8D628A8579EF}" destId="{F27DE73D-7C30-4AFB-B641-8E37FDCFF9E6}" srcOrd="0" destOrd="0" presId="urn:microsoft.com/office/officeart/2005/8/layout/default"/>
    <dgm:cxn modelId="{AC877476-7B47-403B-B6B7-BFE375DC334C}" type="presParOf" srcId="{66869702-6320-4EF0-A1E9-8D628A8579EF}" destId="{196B7743-32C0-4506-9F02-3416D0400F30}" srcOrd="1" destOrd="0" presId="urn:microsoft.com/office/officeart/2005/8/layout/default"/>
    <dgm:cxn modelId="{B2D773DD-6B46-4C0E-9D32-9C43D3856178}" type="presParOf" srcId="{66869702-6320-4EF0-A1E9-8D628A8579EF}" destId="{FD9CDE3B-6554-4BF4-981E-3982C1E41772}" srcOrd="2" destOrd="0" presId="urn:microsoft.com/office/officeart/2005/8/layout/default"/>
    <dgm:cxn modelId="{963DFD33-4BA0-4BF1-858C-34C5E0E17BD6}" type="presParOf" srcId="{66869702-6320-4EF0-A1E9-8D628A8579EF}" destId="{C4F6C2B1-550A-4D39-9E5C-F9228BB2E047}" srcOrd="3" destOrd="0" presId="urn:microsoft.com/office/officeart/2005/8/layout/default"/>
    <dgm:cxn modelId="{EDB82D62-8733-4003-9A07-04E670AD1B55}" type="presParOf" srcId="{66869702-6320-4EF0-A1E9-8D628A8579EF}" destId="{992D1012-7E50-4533-BCE1-20D4EACB68B7}" srcOrd="4" destOrd="0" presId="urn:microsoft.com/office/officeart/2005/8/layout/default"/>
    <dgm:cxn modelId="{CCC08252-93F6-497F-9B1D-0636FE0E549E}" type="presParOf" srcId="{66869702-6320-4EF0-A1E9-8D628A8579EF}" destId="{49B2A4F7-B5FD-4467-838B-F13B9AC60E8E}" srcOrd="5" destOrd="0" presId="urn:microsoft.com/office/officeart/2005/8/layout/default"/>
    <dgm:cxn modelId="{1CC17340-00E4-4FEF-B0C6-B8F7552B8B82}" type="presParOf" srcId="{66869702-6320-4EF0-A1E9-8D628A8579EF}" destId="{6ACC9D51-8C2C-4CF8-A3DB-11C6EB3C10DA}" srcOrd="6" destOrd="0" presId="urn:microsoft.com/office/officeart/2005/8/layout/default"/>
    <dgm:cxn modelId="{977DDC60-D18D-4988-99CA-68AE270E07D7}" type="presParOf" srcId="{66869702-6320-4EF0-A1E9-8D628A8579EF}" destId="{8F39F494-9B0D-442D-A782-D76F13856D31}" srcOrd="7" destOrd="0" presId="urn:microsoft.com/office/officeart/2005/8/layout/default"/>
    <dgm:cxn modelId="{291369A5-9BF9-4D25-8AAC-F495847A7646}" type="presParOf" srcId="{66869702-6320-4EF0-A1E9-8D628A8579EF}" destId="{67B90FA2-3D12-426A-AC41-36421DE9F070}" srcOrd="8" destOrd="0" presId="urn:microsoft.com/office/officeart/2005/8/layout/default"/>
    <dgm:cxn modelId="{DB5FFA8B-C19B-4521-9EF4-23B4DB18130B}" type="presParOf" srcId="{66869702-6320-4EF0-A1E9-8D628A8579EF}" destId="{6F325085-437A-4129-8538-67397C250CA7}" srcOrd="9" destOrd="0" presId="urn:microsoft.com/office/officeart/2005/8/layout/default"/>
    <dgm:cxn modelId="{3E3C7D66-42C7-4495-904B-83D0074B812C}" type="presParOf" srcId="{66869702-6320-4EF0-A1E9-8D628A8579EF}" destId="{3595CB1D-9856-4CD9-A15C-15AFD27FB2D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F2AA94-048A-4837-BBDC-02BEC936652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ED113B3-B8FD-4D79-AED8-D171E5996AE9}">
      <dgm:prSet phldrT="[텍스트]" custT="1"/>
      <dgm:spPr/>
      <dgm:t>
        <a:bodyPr/>
        <a:lstStyle/>
        <a:p>
          <a:pPr latinLnBrk="1">
            <a:buAutoNum type="arabicPeriod"/>
          </a:pPr>
          <a:r>
            <a:rPr lang="ko-KR" altLang="en-US" sz="2000" dirty="0" err="1"/>
            <a:t>프리젠테이션</a:t>
          </a:r>
          <a:r>
            <a:rPr lang="ko-KR" altLang="en-US" sz="2000" dirty="0"/>
            <a:t> 프로그램 실행</a:t>
          </a:r>
        </a:p>
      </dgm:t>
    </dgm:pt>
    <dgm:pt modelId="{67354D8A-8ACD-45F7-B0BD-D2B0E0DEDFD7}" type="parTrans" cxnId="{D1BB0854-51E4-435F-A401-84C70DDB03C2}">
      <dgm:prSet/>
      <dgm:spPr/>
      <dgm:t>
        <a:bodyPr/>
        <a:lstStyle/>
        <a:p>
          <a:pPr latinLnBrk="1"/>
          <a:endParaRPr lang="ko-KR" altLang="en-US"/>
        </a:p>
      </dgm:t>
    </dgm:pt>
    <dgm:pt modelId="{A5A11BB3-2F3A-49A1-BAE6-A06EC6A1A224}" type="sibTrans" cxnId="{D1BB0854-51E4-435F-A401-84C70DDB03C2}">
      <dgm:prSet/>
      <dgm:spPr/>
      <dgm:t>
        <a:bodyPr/>
        <a:lstStyle/>
        <a:p>
          <a:pPr latinLnBrk="1"/>
          <a:endParaRPr lang="ko-KR" altLang="en-US"/>
        </a:p>
      </dgm:t>
    </dgm:pt>
    <dgm:pt modelId="{1B49203D-9C69-4DD8-88B0-F43845D11190}">
      <dgm:prSet custT="1"/>
      <dgm:spPr/>
      <dgm:t>
        <a:bodyPr/>
        <a:lstStyle/>
        <a:p>
          <a:pPr latinLnBrk="1"/>
          <a:r>
            <a:rPr lang="ko-KR" altLang="en-US" sz="2000" dirty="0"/>
            <a:t>제스처를 통한 제어</a:t>
          </a:r>
          <a:endParaRPr lang="en-US" altLang="ko-KR" sz="2000" dirty="0"/>
        </a:p>
      </dgm:t>
    </dgm:pt>
    <dgm:pt modelId="{66C34FF1-D208-4512-B71E-76249E2AB716}" type="parTrans" cxnId="{8A125AC8-12F9-4147-91CD-9643FD2CBC94}">
      <dgm:prSet/>
      <dgm:spPr/>
      <dgm:t>
        <a:bodyPr/>
        <a:lstStyle/>
        <a:p>
          <a:pPr latinLnBrk="1"/>
          <a:endParaRPr lang="ko-KR" altLang="en-US"/>
        </a:p>
      </dgm:t>
    </dgm:pt>
    <dgm:pt modelId="{8AF640B8-99C0-4F8A-B2E0-07821D3C5AA1}" type="sibTrans" cxnId="{8A125AC8-12F9-4147-91CD-9643FD2CBC94}">
      <dgm:prSet/>
      <dgm:spPr/>
      <dgm:t>
        <a:bodyPr/>
        <a:lstStyle/>
        <a:p>
          <a:pPr latinLnBrk="1"/>
          <a:endParaRPr lang="ko-KR" altLang="en-US"/>
        </a:p>
      </dgm:t>
    </dgm:pt>
    <dgm:pt modelId="{86522760-1900-430E-B027-AE4A7D79DA82}">
      <dgm:prSet custT="1"/>
      <dgm:spPr/>
      <dgm:t>
        <a:bodyPr/>
        <a:lstStyle/>
        <a:p>
          <a:pPr latinLnBrk="1"/>
          <a:r>
            <a:rPr lang="ko-KR" altLang="en-US" sz="2000" dirty="0"/>
            <a:t>프로그램 종료</a:t>
          </a:r>
          <a:endParaRPr lang="en-US" altLang="ko-KR" sz="2000" dirty="0"/>
        </a:p>
      </dgm:t>
    </dgm:pt>
    <dgm:pt modelId="{979BD78C-FBAB-4C44-B3A4-4D6F439351A6}" type="parTrans" cxnId="{3D4E44BD-728F-43CF-AF9C-32E0A95AFD22}">
      <dgm:prSet/>
      <dgm:spPr/>
      <dgm:t>
        <a:bodyPr/>
        <a:lstStyle/>
        <a:p>
          <a:pPr latinLnBrk="1"/>
          <a:endParaRPr lang="ko-KR" altLang="en-US"/>
        </a:p>
      </dgm:t>
    </dgm:pt>
    <dgm:pt modelId="{0ABDDAF1-7F1F-40D8-A9E2-0329AA5AA85C}" type="sibTrans" cxnId="{3D4E44BD-728F-43CF-AF9C-32E0A95AFD22}">
      <dgm:prSet/>
      <dgm:spPr/>
      <dgm:t>
        <a:bodyPr/>
        <a:lstStyle/>
        <a:p>
          <a:pPr latinLnBrk="1"/>
          <a:endParaRPr lang="ko-KR" altLang="en-US"/>
        </a:p>
      </dgm:t>
    </dgm:pt>
    <dgm:pt modelId="{7FD55023-3F50-457B-AF29-5FA7191AE745}" type="pres">
      <dgm:prSet presAssocID="{CBF2AA94-048A-4837-BBDC-02BEC9366526}" presName="CompostProcess" presStyleCnt="0">
        <dgm:presLayoutVars>
          <dgm:dir/>
          <dgm:resizeHandles val="exact"/>
        </dgm:presLayoutVars>
      </dgm:prSet>
      <dgm:spPr/>
    </dgm:pt>
    <dgm:pt modelId="{1098DAB9-7129-4DE3-86AC-EA47C580EDD1}" type="pres">
      <dgm:prSet presAssocID="{CBF2AA94-048A-4837-BBDC-02BEC9366526}" presName="arrow" presStyleLbl="bgShp" presStyleIdx="0" presStyleCnt="1" custScaleX="117647"/>
      <dgm:spPr/>
    </dgm:pt>
    <dgm:pt modelId="{6ABCA443-BE22-4C47-B172-4CECA22B9BB7}" type="pres">
      <dgm:prSet presAssocID="{CBF2AA94-048A-4837-BBDC-02BEC9366526}" presName="linearProcess" presStyleCnt="0"/>
      <dgm:spPr/>
    </dgm:pt>
    <dgm:pt modelId="{E012C214-22FB-4016-BBBF-0F2E1F348490}" type="pres">
      <dgm:prSet presAssocID="{EED113B3-B8FD-4D79-AED8-D171E5996AE9}" presName="textNode" presStyleLbl="node1" presStyleIdx="0" presStyleCnt="3">
        <dgm:presLayoutVars>
          <dgm:bulletEnabled val="1"/>
        </dgm:presLayoutVars>
      </dgm:prSet>
      <dgm:spPr/>
    </dgm:pt>
    <dgm:pt modelId="{9761FD72-D2A8-484B-8587-42B39B2BE8A2}" type="pres">
      <dgm:prSet presAssocID="{A5A11BB3-2F3A-49A1-BAE6-A06EC6A1A224}" presName="sibTrans" presStyleCnt="0"/>
      <dgm:spPr/>
    </dgm:pt>
    <dgm:pt modelId="{97FCC39D-B1E5-40FE-9CF7-66D71B8DE379}" type="pres">
      <dgm:prSet presAssocID="{1B49203D-9C69-4DD8-88B0-F43845D11190}" presName="textNode" presStyleLbl="node1" presStyleIdx="1" presStyleCnt="3">
        <dgm:presLayoutVars>
          <dgm:bulletEnabled val="1"/>
        </dgm:presLayoutVars>
      </dgm:prSet>
      <dgm:spPr/>
    </dgm:pt>
    <dgm:pt modelId="{BB8933D8-D397-45EB-8FE9-9CB6C2220682}" type="pres">
      <dgm:prSet presAssocID="{8AF640B8-99C0-4F8A-B2E0-07821D3C5AA1}" presName="sibTrans" presStyleCnt="0"/>
      <dgm:spPr/>
    </dgm:pt>
    <dgm:pt modelId="{4AE84860-AA1D-411B-9872-89D79F7FEE7A}" type="pres">
      <dgm:prSet presAssocID="{86522760-1900-430E-B027-AE4A7D79DA8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8B88528-73CD-4509-9845-D2C1BDCBDE5F}" type="presOf" srcId="{CBF2AA94-048A-4837-BBDC-02BEC9366526}" destId="{7FD55023-3F50-457B-AF29-5FA7191AE745}" srcOrd="0" destOrd="0" presId="urn:microsoft.com/office/officeart/2005/8/layout/hProcess9"/>
    <dgm:cxn modelId="{050BED44-4E8D-4345-896B-DD8E06E3278E}" type="presOf" srcId="{86522760-1900-430E-B027-AE4A7D79DA82}" destId="{4AE84860-AA1D-411B-9872-89D79F7FEE7A}" srcOrd="0" destOrd="0" presId="urn:microsoft.com/office/officeart/2005/8/layout/hProcess9"/>
    <dgm:cxn modelId="{61B1D551-195F-4A7C-A83B-61A5CE29F61F}" type="presOf" srcId="{EED113B3-B8FD-4D79-AED8-D171E5996AE9}" destId="{E012C214-22FB-4016-BBBF-0F2E1F348490}" srcOrd="0" destOrd="0" presId="urn:microsoft.com/office/officeart/2005/8/layout/hProcess9"/>
    <dgm:cxn modelId="{D1BB0854-51E4-435F-A401-84C70DDB03C2}" srcId="{CBF2AA94-048A-4837-BBDC-02BEC9366526}" destId="{EED113B3-B8FD-4D79-AED8-D171E5996AE9}" srcOrd="0" destOrd="0" parTransId="{67354D8A-8ACD-45F7-B0BD-D2B0E0DEDFD7}" sibTransId="{A5A11BB3-2F3A-49A1-BAE6-A06EC6A1A224}"/>
    <dgm:cxn modelId="{E3B4BCB3-F3AE-47A6-8F35-144F47099149}" type="presOf" srcId="{1B49203D-9C69-4DD8-88B0-F43845D11190}" destId="{97FCC39D-B1E5-40FE-9CF7-66D71B8DE379}" srcOrd="0" destOrd="0" presId="urn:microsoft.com/office/officeart/2005/8/layout/hProcess9"/>
    <dgm:cxn modelId="{3D4E44BD-728F-43CF-AF9C-32E0A95AFD22}" srcId="{CBF2AA94-048A-4837-BBDC-02BEC9366526}" destId="{86522760-1900-430E-B027-AE4A7D79DA82}" srcOrd="2" destOrd="0" parTransId="{979BD78C-FBAB-4C44-B3A4-4D6F439351A6}" sibTransId="{0ABDDAF1-7F1F-40D8-A9E2-0329AA5AA85C}"/>
    <dgm:cxn modelId="{8A125AC8-12F9-4147-91CD-9643FD2CBC94}" srcId="{CBF2AA94-048A-4837-BBDC-02BEC9366526}" destId="{1B49203D-9C69-4DD8-88B0-F43845D11190}" srcOrd="1" destOrd="0" parTransId="{66C34FF1-D208-4512-B71E-76249E2AB716}" sibTransId="{8AF640B8-99C0-4F8A-B2E0-07821D3C5AA1}"/>
    <dgm:cxn modelId="{8081CD38-52FC-4DB7-BF1A-DF01B3A06187}" type="presParOf" srcId="{7FD55023-3F50-457B-AF29-5FA7191AE745}" destId="{1098DAB9-7129-4DE3-86AC-EA47C580EDD1}" srcOrd="0" destOrd="0" presId="urn:microsoft.com/office/officeart/2005/8/layout/hProcess9"/>
    <dgm:cxn modelId="{2F33926A-C8C8-4B1F-AA2E-133325359119}" type="presParOf" srcId="{7FD55023-3F50-457B-AF29-5FA7191AE745}" destId="{6ABCA443-BE22-4C47-B172-4CECA22B9BB7}" srcOrd="1" destOrd="0" presId="urn:microsoft.com/office/officeart/2005/8/layout/hProcess9"/>
    <dgm:cxn modelId="{0AD6B44E-A4EE-48B8-BF89-54D7A782023F}" type="presParOf" srcId="{6ABCA443-BE22-4C47-B172-4CECA22B9BB7}" destId="{E012C214-22FB-4016-BBBF-0F2E1F348490}" srcOrd="0" destOrd="0" presId="urn:microsoft.com/office/officeart/2005/8/layout/hProcess9"/>
    <dgm:cxn modelId="{C3170FB3-E179-4928-957B-6717B85CFD86}" type="presParOf" srcId="{6ABCA443-BE22-4C47-B172-4CECA22B9BB7}" destId="{9761FD72-D2A8-484B-8587-42B39B2BE8A2}" srcOrd="1" destOrd="0" presId="urn:microsoft.com/office/officeart/2005/8/layout/hProcess9"/>
    <dgm:cxn modelId="{33A232FF-C964-4F3A-A643-6A3B109ECA91}" type="presParOf" srcId="{6ABCA443-BE22-4C47-B172-4CECA22B9BB7}" destId="{97FCC39D-B1E5-40FE-9CF7-66D71B8DE379}" srcOrd="2" destOrd="0" presId="urn:microsoft.com/office/officeart/2005/8/layout/hProcess9"/>
    <dgm:cxn modelId="{3DEEF677-1B63-4044-BDAB-A53D6D8D2243}" type="presParOf" srcId="{6ABCA443-BE22-4C47-B172-4CECA22B9BB7}" destId="{BB8933D8-D397-45EB-8FE9-9CB6C2220682}" srcOrd="3" destOrd="0" presId="urn:microsoft.com/office/officeart/2005/8/layout/hProcess9"/>
    <dgm:cxn modelId="{D87A3A6F-CF55-409B-A345-A17FE06B8D26}" type="presParOf" srcId="{6ABCA443-BE22-4C47-B172-4CECA22B9BB7}" destId="{4AE84860-AA1D-411B-9872-89D79F7FEE7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807EFE-0A12-4EEC-A954-153D3EAB0FC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7318D2-530F-4F76-A753-70E72FACB89E}">
      <dgm:prSet phldrT="[텍스트]"/>
      <dgm:spPr/>
      <dgm:t>
        <a:bodyPr/>
        <a:lstStyle/>
        <a:p>
          <a:pPr latinLnBrk="1"/>
          <a:r>
            <a:rPr lang="ko-KR" altLang="en-US" dirty="0"/>
            <a:t>복수 이미지 데이터 수집</a:t>
          </a:r>
        </a:p>
      </dgm:t>
    </dgm:pt>
    <dgm:pt modelId="{D3134665-EE4B-47DA-9A8D-2B6A1F10B48B}" type="parTrans" cxnId="{0BA43FAE-0B7A-4E6C-A15B-A715CE24C914}">
      <dgm:prSet/>
      <dgm:spPr/>
      <dgm:t>
        <a:bodyPr/>
        <a:lstStyle/>
        <a:p>
          <a:pPr latinLnBrk="1"/>
          <a:endParaRPr lang="ko-KR" altLang="en-US"/>
        </a:p>
      </dgm:t>
    </dgm:pt>
    <dgm:pt modelId="{7C60E7CA-2EDC-4ECE-B541-545134EE230F}" type="sibTrans" cxnId="{0BA43FAE-0B7A-4E6C-A15B-A715CE24C914}">
      <dgm:prSet/>
      <dgm:spPr/>
      <dgm:t>
        <a:bodyPr/>
        <a:lstStyle/>
        <a:p>
          <a:pPr latinLnBrk="1"/>
          <a:endParaRPr lang="ko-KR" altLang="en-US"/>
        </a:p>
      </dgm:t>
    </dgm:pt>
    <dgm:pt modelId="{B9021BE9-863F-4F0E-93A9-B7CB1411C270}">
      <dgm:prSet phldrT="[텍스트]"/>
      <dgm:spPr/>
      <dgm:t>
        <a:bodyPr/>
        <a:lstStyle/>
        <a:p>
          <a:pPr latinLnBrk="1"/>
          <a:r>
            <a:rPr lang="en-US" altLang="ko-KR" dirty="0"/>
            <a:t>Default 5 </a:t>
          </a:r>
          <a:r>
            <a:rPr lang="ko-KR" altLang="en-US" dirty="0"/>
            <a:t>장 이미지 분석</a:t>
          </a:r>
        </a:p>
      </dgm:t>
    </dgm:pt>
    <dgm:pt modelId="{033251B0-FEA6-4293-9F19-CC8B6BA416BE}" type="parTrans" cxnId="{53FB40AF-6C67-479A-9BE6-93F4FD83FA6D}">
      <dgm:prSet/>
      <dgm:spPr/>
      <dgm:t>
        <a:bodyPr/>
        <a:lstStyle/>
        <a:p>
          <a:pPr latinLnBrk="1"/>
          <a:endParaRPr lang="ko-KR" altLang="en-US"/>
        </a:p>
      </dgm:t>
    </dgm:pt>
    <dgm:pt modelId="{BF8A9B26-7CC4-4900-8425-172CF872E02D}" type="sibTrans" cxnId="{53FB40AF-6C67-479A-9BE6-93F4FD83FA6D}">
      <dgm:prSet/>
      <dgm:spPr/>
      <dgm:t>
        <a:bodyPr/>
        <a:lstStyle/>
        <a:p>
          <a:pPr latinLnBrk="1"/>
          <a:endParaRPr lang="ko-KR" altLang="en-US"/>
        </a:p>
      </dgm:t>
    </dgm:pt>
    <dgm:pt modelId="{7A2E97BC-82AF-4C94-B56B-DEFFCEF326E2}">
      <dgm:prSet phldrT="[텍스트]"/>
      <dgm:spPr/>
      <dgm:t>
        <a:bodyPr/>
        <a:lstStyle/>
        <a:p>
          <a:pPr latinLnBrk="1"/>
          <a:r>
            <a:rPr lang="ko-KR" altLang="en-US" dirty="0"/>
            <a:t>각 결과 내용 분석</a:t>
          </a:r>
        </a:p>
      </dgm:t>
    </dgm:pt>
    <dgm:pt modelId="{A380A10F-4856-4EC8-87E9-DE93E0088A77}" type="parTrans" cxnId="{6F86E5D9-4D92-4BFF-9FE4-F678F6CD18DB}">
      <dgm:prSet/>
      <dgm:spPr/>
      <dgm:t>
        <a:bodyPr/>
        <a:lstStyle/>
        <a:p>
          <a:pPr latinLnBrk="1"/>
          <a:endParaRPr lang="ko-KR" altLang="en-US"/>
        </a:p>
      </dgm:t>
    </dgm:pt>
    <dgm:pt modelId="{AF9404F7-B0FC-41B9-8DD9-324C5ED70FB4}" type="sibTrans" cxnId="{6F86E5D9-4D92-4BFF-9FE4-F678F6CD18DB}">
      <dgm:prSet/>
      <dgm:spPr/>
      <dgm:t>
        <a:bodyPr/>
        <a:lstStyle/>
        <a:p>
          <a:pPr latinLnBrk="1"/>
          <a:endParaRPr lang="ko-KR" altLang="en-US"/>
        </a:p>
      </dgm:t>
    </dgm:pt>
    <dgm:pt modelId="{1C89ECFD-55AC-4B92-96D1-322A630D9770}">
      <dgm:prSet phldrT="[텍스트]"/>
      <dgm:spPr/>
      <dgm:t>
        <a:bodyPr/>
        <a:lstStyle/>
        <a:p>
          <a:pPr latinLnBrk="1"/>
          <a:r>
            <a:rPr lang="ko-KR" altLang="en-US" dirty="0"/>
            <a:t>각 이미지별 분석 결과 도출</a:t>
          </a:r>
        </a:p>
      </dgm:t>
    </dgm:pt>
    <dgm:pt modelId="{8CEB9CBA-CBEA-4895-9F86-AA0F18E0A1A4}" type="parTrans" cxnId="{B1589E24-6E6D-4BF5-A635-CBC2506932E4}">
      <dgm:prSet/>
      <dgm:spPr/>
      <dgm:t>
        <a:bodyPr/>
        <a:lstStyle/>
        <a:p>
          <a:pPr latinLnBrk="1"/>
          <a:endParaRPr lang="ko-KR" altLang="en-US"/>
        </a:p>
      </dgm:t>
    </dgm:pt>
    <dgm:pt modelId="{476F1BBF-CB6B-4DA1-9129-616B20E7D185}" type="sibTrans" cxnId="{B1589E24-6E6D-4BF5-A635-CBC2506932E4}">
      <dgm:prSet/>
      <dgm:spPr/>
      <dgm:t>
        <a:bodyPr/>
        <a:lstStyle/>
        <a:p>
          <a:pPr latinLnBrk="1"/>
          <a:endParaRPr lang="ko-KR" altLang="en-US"/>
        </a:p>
      </dgm:t>
    </dgm:pt>
    <dgm:pt modelId="{3481690B-2202-4421-9D05-F788FCF2EEE9}">
      <dgm:prSet phldrT="[텍스트]"/>
      <dgm:spPr/>
      <dgm:t>
        <a:bodyPr/>
        <a:lstStyle/>
        <a:p>
          <a:pPr latinLnBrk="1"/>
          <a:r>
            <a:rPr lang="ko-KR" altLang="en-US" dirty="0" err="1"/>
            <a:t>최빈값을</a:t>
          </a:r>
          <a:r>
            <a:rPr lang="ko-KR" altLang="en-US" dirty="0"/>
            <a:t> 결과값으로 반환</a:t>
          </a:r>
        </a:p>
      </dgm:t>
    </dgm:pt>
    <dgm:pt modelId="{E8B5DF11-48BF-49D5-8E56-66943E58E7AC}" type="parTrans" cxnId="{F124002A-09D4-4EA3-8A6B-F14F05A8D1A3}">
      <dgm:prSet/>
      <dgm:spPr/>
      <dgm:t>
        <a:bodyPr/>
        <a:lstStyle/>
        <a:p>
          <a:pPr latinLnBrk="1"/>
          <a:endParaRPr lang="ko-KR" altLang="en-US"/>
        </a:p>
      </dgm:t>
    </dgm:pt>
    <dgm:pt modelId="{7B1149D5-3DA5-41F9-B3CC-E1D55F5C0AAC}" type="sibTrans" cxnId="{F124002A-09D4-4EA3-8A6B-F14F05A8D1A3}">
      <dgm:prSet/>
      <dgm:spPr/>
      <dgm:t>
        <a:bodyPr/>
        <a:lstStyle/>
        <a:p>
          <a:pPr latinLnBrk="1"/>
          <a:endParaRPr lang="ko-KR" altLang="en-US"/>
        </a:p>
      </dgm:t>
    </dgm:pt>
    <dgm:pt modelId="{491C8597-D6F5-456A-B978-76A9D593ED2A}">
      <dgm:prSet phldrT="[텍스트]"/>
      <dgm:spPr/>
      <dgm:t>
        <a:bodyPr/>
        <a:lstStyle/>
        <a:p>
          <a:pPr latinLnBrk="1"/>
          <a:r>
            <a:rPr lang="ko-KR" altLang="en-US" dirty="0"/>
            <a:t>안정적 인식 성능 확보</a:t>
          </a:r>
        </a:p>
      </dgm:t>
    </dgm:pt>
    <dgm:pt modelId="{3AFA7980-153A-480C-B3A0-DA4AA9B41053}" type="parTrans" cxnId="{4534E46E-5393-4A1E-8D3F-0CBCC187B613}">
      <dgm:prSet/>
      <dgm:spPr/>
      <dgm:t>
        <a:bodyPr/>
        <a:lstStyle/>
        <a:p>
          <a:pPr latinLnBrk="1"/>
          <a:endParaRPr lang="ko-KR" altLang="en-US"/>
        </a:p>
      </dgm:t>
    </dgm:pt>
    <dgm:pt modelId="{19BF4074-400C-413B-A0DF-6FBC84DF9254}" type="sibTrans" cxnId="{4534E46E-5393-4A1E-8D3F-0CBCC187B613}">
      <dgm:prSet/>
      <dgm:spPr/>
      <dgm:t>
        <a:bodyPr/>
        <a:lstStyle/>
        <a:p>
          <a:pPr latinLnBrk="1"/>
          <a:endParaRPr lang="ko-KR" altLang="en-US"/>
        </a:p>
      </dgm:t>
    </dgm:pt>
    <dgm:pt modelId="{1099DFE5-C6F9-464E-AEF4-7EC5A5192CC2}" type="pres">
      <dgm:prSet presAssocID="{98807EFE-0A12-4EEC-A954-153D3EAB0FC0}" presName="rootnode" presStyleCnt="0">
        <dgm:presLayoutVars>
          <dgm:chMax/>
          <dgm:chPref/>
          <dgm:dir/>
          <dgm:animLvl val="lvl"/>
        </dgm:presLayoutVars>
      </dgm:prSet>
      <dgm:spPr/>
    </dgm:pt>
    <dgm:pt modelId="{D26EE3B1-DE93-4827-97C6-E930BE213DBA}" type="pres">
      <dgm:prSet presAssocID="{CC7318D2-530F-4F76-A753-70E72FACB89E}" presName="composite" presStyleCnt="0"/>
      <dgm:spPr/>
    </dgm:pt>
    <dgm:pt modelId="{0F1B8581-1D8A-4662-B23B-70C570690B10}" type="pres">
      <dgm:prSet presAssocID="{CC7318D2-530F-4F76-A753-70E72FACB89E}" presName="bentUpArrow1" presStyleLbl="alignImgPlace1" presStyleIdx="0" presStyleCnt="2"/>
      <dgm:spPr/>
    </dgm:pt>
    <dgm:pt modelId="{3C62FB52-1A73-45E1-9037-DA824BC8E16E}" type="pres">
      <dgm:prSet presAssocID="{CC7318D2-530F-4F76-A753-70E72FACB89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0FDBF7B-0818-432E-AAB4-1BCF4F92A9A7}" type="pres">
      <dgm:prSet presAssocID="{CC7318D2-530F-4F76-A753-70E72FACB89E}" presName="ChildText" presStyleLbl="revTx" presStyleIdx="0" presStyleCnt="3" custScaleX="232551" custLinFactNeighborX="66831" custLinFactNeighborY="-6029">
        <dgm:presLayoutVars>
          <dgm:chMax val="0"/>
          <dgm:chPref val="0"/>
          <dgm:bulletEnabled val="1"/>
        </dgm:presLayoutVars>
      </dgm:prSet>
      <dgm:spPr/>
    </dgm:pt>
    <dgm:pt modelId="{DA2D5009-126D-4169-97A3-2627B0F79FBB}" type="pres">
      <dgm:prSet presAssocID="{7C60E7CA-2EDC-4ECE-B541-545134EE230F}" presName="sibTrans" presStyleCnt="0"/>
      <dgm:spPr/>
    </dgm:pt>
    <dgm:pt modelId="{4F05D93B-DD42-42BD-9DEE-F7A0E10680C6}" type="pres">
      <dgm:prSet presAssocID="{7A2E97BC-82AF-4C94-B56B-DEFFCEF326E2}" presName="composite" presStyleCnt="0"/>
      <dgm:spPr/>
    </dgm:pt>
    <dgm:pt modelId="{7D7A988B-2EC5-43E0-9ACA-F50EC349FABF}" type="pres">
      <dgm:prSet presAssocID="{7A2E97BC-82AF-4C94-B56B-DEFFCEF326E2}" presName="bentUpArrow1" presStyleLbl="alignImgPlace1" presStyleIdx="1" presStyleCnt="2"/>
      <dgm:spPr/>
    </dgm:pt>
    <dgm:pt modelId="{61F17D97-8279-4023-AF24-2B2AE523C717}" type="pres">
      <dgm:prSet presAssocID="{7A2E97BC-82AF-4C94-B56B-DEFFCEF326E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1944F42-70FD-4DF9-BBA8-24E94CD9D551}" type="pres">
      <dgm:prSet presAssocID="{7A2E97BC-82AF-4C94-B56B-DEFFCEF326E2}" presName="ChildText" presStyleLbl="revTx" presStyleIdx="1" presStyleCnt="3" custScaleX="200133" custLinFactNeighborX="53725" custLinFactNeighborY="63">
        <dgm:presLayoutVars>
          <dgm:chMax val="0"/>
          <dgm:chPref val="0"/>
          <dgm:bulletEnabled val="1"/>
        </dgm:presLayoutVars>
      </dgm:prSet>
      <dgm:spPr/>
    </dgm:pt>
    <dgm:pt modelId="{78A8EACD-F535-4684-898E-0AAA4A720191}" type="pres">
      <dgm:prSet presAssocID="{AF9404F7-B0FC-41B9-8DD9-324C5ED70FB4}" presName="sibTrans" presStyleCnt="0"/>
      <dgm:spPr/>
    </dgm:pt>
    <dgm:pt modelId="{3D58F96F-F5DA-4E8B-BCBF-D71E518FB9D4}" type="pres">
      <dgm:prSet presAssocID="{3481690B-2202-4421-9D05-F788FCF2EEE9}" presName="composite" presStyleCnt="0"/>
      <dgm:spPr/>
    </dgm:pt>
    <dgm:pt modelId="{46714A35-FD6B-41CD-8964-CCC707BEDADE}" type="pres">
      <dgm:prSet presAssocID="{3481690B-2202-4421-9D05-F788FCF2EEE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3C3D41C-E26B-4151-B559-1E5205BF2896}" type="pres">
      <dgm:prSet presAssocID="{3481690B-2202-4421-9D05-F788FCF2EEE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1589E24-6E6D-4BF5-A635-CBC2506932E4}" srcId="{7A2E97BC-82AF-4C94-B56B-DEFFCEF326E2}" destId="{1C89ECFD-55AC-4B92-96D1-322A630D9770}" srcOrd="0" destOrd="0" parTransId="{8CEB9CBA-CBEA-4895-9F86-AA0F18E0A1A4}" sibTransId="{476F1BBF-CB6B-4DA1-9129-616B20E7D185}"/>
    <dgm:cxn modelId="{74F87026-C8D8-4CE4-9666-E29B137D13C6}" type="presOf" srcId="{491C8597-D6F5-456A-B978-76A9D593ED2A}" destId="{03C3D41C-E26B-4151-B559-1E5205BF2896}" srcOrd="0" destOrd="0" presId="urn:microsoft.com/office/officeart/2005/8/layout/StepDownProcess"/>
    <dgm:cxn modelId="{F124002A-09D4-4EA3-8A6B-F14F05A8D1A3}" srcId="{98807EFE-0A12-4EEC-A954-153D3EAB0FC0}" destId="{3481690B-2202-4421-9D05-F788FCF2EEE9}" srcOrd="2" destOrd="0" parTransId="{E8B5DF11-48BF-49D5-8E56-66943E58E7AC}" sibTransId="{7B1149D5-3DA5-41F9-B3CC-E1D55F5C0AAC}"/>
    <dgm:cxn modelId="{A5A80E2E-5C87-45BF-B7B3-FE42204B13F3}" type="presOf" srcId="{B9021BE9-863F-4F0E-93A9-B7CB1411C270}" destId="{A0FDBF7B-0818-432E-AAB4-1BCF4F92A9A7}" srcOrd="0" destOrd="0" presId="urn:microsoft.com/office/officeart/2005/8/layout/StepDownProcess"/>
    <dgm:cxn modelId="{7B67075B-5623-43C2-98C7-0952EFAA8298}" type="presOf" srcId="{CC7318D2-530F-4F76-A753-70E72FACB89E}" destId="{3C62FB52-1A73-45E1-9037-DA824BC8E16E}" srcOrd="0" destOrd="0" presId="urn:microsoft.com/office/officeart/2005/8/layout/StepDownProcess"/>
    <dgm:cxn modelId="{2A584E4C-1EAF-4ABF-A2C3-2DB3D693DEE6}" type="presOf" srcId="{3481690B-2202-4421-9D05-F788FCF2EEE9}" destId="{46714A35-FD6B-41CD-8964-CCC707BEDADE}" srcOrd="0" destOrd="0" presId="urn:microsoft.com/office/officeart/2005/8/layout/StepDownProcess"/>
    <dgm:cxn modelId="{4534E46E-5393-4A1E-8D3F-0CBCC187B613}" srcId="{3481690B-2202-4421-9D05-F788FCF2EEE9}" destId="{491C8597-D6F5-456A-B978-76A9D593ED2A}" srcOrd="0" destOrd="0" parTransId="{3AFA7980-153A-480C-B3A0-DA4AA9B41053}" sibTransId="{19BF4074-400C-413B-A0DF-6FBC84DF9254}"/>
    <dgm:cxn modelId="{E752008C-99A7-442D-843B-AA8DFB1DCC3A}" type="presOf" srcId="{7A2E97BC-82AF-4C94-B56B-DEFFCEF326E2}" destId="{61F17D97-8279-4023-AF24-2B2AE523C717}" srcOrd="0" destOrd="0" presId="urn:microsoft.com/office/officeart/2005/8/layout/StepDownProcess"/>
    <dgm:cxn modelId="{C9D424A0-CCDB-4C7E-9ABC-3A2B11D667C7}" type="presOf" srcId="{1C89ECFD-55AC-4B92-96D1-322A630D9770}" destId="{A1944F42-70FD-4DF9-BBA8-24E94CD9D551}" srcOrd="0" destOrd="0" presId="urn:microsoft.com/office/officeart/2005/8/layout/StepDownProcess"/>
    <dgm:cxn modelId="{0BA43FAE-0B7A-4E6C-A15B-A715CE24C914}" srcId="{98807EFE-0A12-4EEC-A954-153D3EAB0FC0}" destId="{CC7318D2-530F-4F76-A753-70E72FACB89E}" srcOrd="0" destOrd="0" parTransId="{D3134665-EE4B-47DA-9A8D-2B6A1F10B48B}" sibTransId="{7C60E7CA-2EDC-4ECE-B541-545134EE230F}"/>
    <dgm:cxn modelId="{53FB40AF-6C67-479A-9BE6-93F4FD83FA6D}" srcId="{CC7318D2-530F-4F76-A753-70E72FACB89E}" destId="{B9021BE9-863F-4F0E-93A9-B7CB1411C270}" srcOrd="0" destOrd="0" parTransId="{033251B0-FEA6-4293-9F19-CC8B6BA416BE}" sibTransId="{BF8A9B26-7CC4-4900-8425-172CF872E02D}"/>
    <dgm:cxn modelId="{6F86E5D9-4D92-4BFF-9FE4-F678F6CD18DB}" srcId="{98807EFE-0A12-4EEC-A954-153D3EAB0FC0}" destId="{7A2E97BC-82AF-4C94-B56B-DEFFCEF326E2}" srcOrd="1" destOrd="0" parTransId="{A380A10F-4856-4EC8-87E9-DE93E0088A77}" sibTransId="{AF9404F7-B0FC-41B9-8DD9-324C5ED70FB4}"/>
    <dgm:cxn modelId="{9DACD7E8-C5BE-4209-A6D1-9704963292F8}" type="presOf" srcId="{98807EFE-0A12-4EEC-A954-153D3EAB0FC0}" destId="{1099DFE5-C6F9-464E-AEF4-7EC5A5192CC2}" srcOrd="0" destOrd="0" presId="urn:microsoft.com/office/officeart/2005/8/layout/StepDownProcess"/>
    <dgm:cxn modelId="{E084EF84-92BF-4C4A-AD61-ABA844746BAE}" type="presParOf" srcId="{1099DFE5-C6F9-464E-AEF4-7EC5A5192CC2}" destId="{D26EE3B1-DE93-4827-97C6-E930BE213DBA}" srcOrd="0" destOrd="0" presId="urn:microsoft.com/office/officeart/2005/8/layout/StepDownProcess"/>
    <dgm:cxn modelId="{5DA6BA28-E145-48E3-B78E-8C11AC6A416F}" type="presParOf" srcId="{D26EE3B1-DE93-4827-97C6-E930BE213DBA}" destId="{0F1B8581-1D8A-4662-B23B-70C570690B10}" srcOrd="0" destOrd="0" presId="urn:microsoft.com/office/officeart/2005/8/layout/StepDownProcess"/>
    <dgm:cxn modelId="{5E114995-C701-41CF-BA0D-F68E47BE3194}" type="presParOf" srcId="{D26EE3B1-DE93-4827-97C6-E930BE213DBA}" destId="{3C62FB52-1A73-45E1-9037-DA824BC8E16E}" srcOrd="1" destOrd="0" presId="urn:microsoft.com/office/officeart/2005/8/layout/StepDownProcess"/>
    <dgm:cxn modelId="{943E86C4-F152-4505-A7E8-91630F95244F}" type="presParOf" srcId="{D26EE3B1-DE93-4827-97C6-E930BE213DBA}" destId="{A0FDBF7B-0818-432E-AAB4-1BCF4F92A9A7}" srcOrd="2" destOrd="0" presId="urn:microsoft.com/office/officeart/2005/8/layout/StepDownProcess"/>
    <dgm:cxn modelId="{6B7CBE91-AC91-4F28-A217-A99C8A2BE9E1}" type="presParOf" srcId="{1099DFE5-C6F9-464E-AEF4-7EC5A5192CC2}" destId="{DA2D5009-126D-4169-97A3-2627B0F79FBB}" srcOrd="1" destOrd="0" presId="urn:microsoft.com/office/officeart/2005/8/layout/StepDownProcess"/>
    <dgm:cxn modelId="{0F51EA6D-CF82-47A2-8824-8190AE0B33DA}" type="presParOf" srcId="{1099DFE5-C6F9-464E-AEF4-7EC5A5192CC2}" destId="{4F05D93B-DD42-42BD-9DEE-F7A0E10680C6}" srcOrd="2" destOrd="0" presId="urn:microsoft.com/office/officeart/2005/8/layout/StepDownProcess"/>
    <dgm:cxn modelId="{3C8C143F-D2DE-4089-A7B4-05A1FE5FCEA2}" type="presParOf" srcId="{4F05D93B-DD42-42BD-9DEE-F7A0E10680C6}" destId="{7D7A988B-2EC5-43E0-9ACA-F50EC349FABF}" srcOrd="0" destOrd="0" presId="urn:microsoft.com/office/officeart/2005/8/layout/StepDownProcess"/>
    <dgm:cxn modelId="{B1BA8CB3-CE16-42E4-8E3F-8B4ABB09AAA8}" type="presParOf" srcId="{4F05D93B-DD42-42BD-9DEE-F7A0E10680C6}" destId="{61F17D97-8279-4023-AF24-2B2AE523C717}" srcOrd="1" destOrd="0" presId="urn:microsoft.com/office/officeart/2005/8/layout/StepDownProcess"/>
    <dgm:cxn modelId="{DD9F354D-331E-4603-81D7-A36472C2502E}" type="presParOf" srcId="{4F05D93B-DD42-42BD-9DEE-F7A0E10680C6}" destId="{A1944F42-70FD-4DF9-BBA8-24E94CD9D551}" srcOrd="2" destOrd="0" presId="urn:microsoft.com/office/officeart/2005/8/layout/StepDownProcess"/>
    <dgm:cxn modelId="{4B2B9F84-8FAC-4008-A8F7-7408621B5830}" type="presParOf" srcId="{1099DFE5-C6F9-464E-AEF4-7EC5A5192CC2}" destId="{78A8EACD-F535-4684-898E-0AAA4A720191}" srcOrd="3" destOrd="0" presId="urn:microsoft.com/office/officeart/2005/8/layout/StepDownProcess"/>
    <dgm:cxn modelId="{DB099B24-2B53-4014-882C-47C20643B921}" type="presParOf" srcId="{1099DFE5-C6F9-464E-AEF4-7EC5A5192CC2}" destId="{3D58F96F-F5DA-4E8B-BCBF-D71E518FB9D4}" srcOrd="4" destOrd="0" presId="urn:microsoft.com/office/officeart/2005/8/layout/StepDownProcess"/>
    <dgm:cxn modelId="{11759A7F-CBFA-47C2-A9BD-7257C643ABCC}" type="presParOf" srcId="{3D58F96F-F5DA-4E8B-BCBF-D71E518FB9D4}" destId="{46714A35-FD6B-41CD-8964-CCC707BEDADE}" srcOrd="0" destOrd="0" presId="urn:microsoft.com/office/officeart/2005/8/layout/StepDownProcess"/>
    <dgm:cxn modelId="{7DC2CB16-45CB-4314-A363-91DE415CE05D}" type="presParOf" srcId="{3D58F96F-F5DA-4E8B-BCBF-D71E518FB9D4}" destId="{03C3D41C-E26B-4151-B559-1E5205BF289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F66902-44A2-444E-90B3-4597143EB6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CE9F9F5-E34E-4D46-8C60-F856D631DAD7}">
      <dgm:prSet phldrT="[텍스트]"/>
      <dgm:spPr/>
      <dgm:t>
        <a:bodyPr/>
        <a:lstStyle/>
        <a:p>
          <a:pPr latinLnBrk="1"/>
          <a:r>
            <a:rPr lang="en-US" altLang="ko-KR" dirty="0"/>
            <a:t>Action Class</a:t>
          </a:r>
          <a:endParaRPr lang="ko-KR" altLang="en-US" dirty="0"/>
        </a:p>
      </dgm:t>
    </dgm:pt>
    <dgm:pt modelId="{93A2C0B1-BF95-4E46-BA42-ABA4E7FD0091}" type="parTrans" cxnId="{6DD09BC6-2200-44AE-A13F-E6F752AD2B4C}">
      <dgm:prSet/>
      <dgm:spPr/>
      <dgm:t>
        <a:bodyPr/>
        <a:lstStyle/>
        <a:p>
          <a:pPr latinLnBrk="1"/>
          <a:endParaRPr lang="ko-KR" altLang="en-US"/>
        </a:p>
      </dgm:t>
    </dgm:pt>
    <dgm:pt modelId="{B18B4644-1C2A-48E0-8423-E29AE013323C}" type="sibTrans" cxnId="{6DD09BC6-2200-44AE-A13F-E6F752AD2B4C}">
      <dgm:prSet/>
      <dgm:spPr/>
      <dgm:t>
        <a:bodyPr/>
        <a:lstStyle/>
        <a:p>
          <a:pPr latinLnBrk="1"/>
          <a:endParaRPr lang="ko-KR" altLang="en-US"/>
        </a:p>
      </dgm:t>
    </dgm:pt>
    <dgm:pt modelId="{062F1F1B-05C2-4310-91AE-7BE0392A820C}">
      <dgm:prSet phldrT="[텍스트]"/>
      <dgm:spPr/>
      <dgm:t>
        <a:bodyPr/>
        <a:lstStyle/>
        <a:p>
          <a:pPr latinLnBrk="1"/>
          <a:r>
            <a:rPr lang="en-US" altLang="ko-KR" dirty="0" err="1"/>
            <a:t>Action_slide</a:t>
          </a:r>
          <a:endParaRPr lang="ko-KR" altLang="en-US" dirty="0"/>
        </a:p>
      </dgm:t>
    </dgm:pt>
    <dgm:pt modelId="{A3AA909B-E55F-4407-A203-E5A35A465D18}" type="parTrans" cxnId="{3740FD76-4DB9-47B9-8E19-237FEE0B1D3D}">
      <dgm:prSet/>
      <dgm:spPr/>
      <dgm:t>
        <a:bodyPr/>
        <a:lstStyle/>
        <a:p>
          <a:pPr latinLnBrk="1"/>
          <a:endParaRPr lang="ko-KR" altLang="en-US"/>
        </a:p>
      </dgm:t>
    </dgm:pt>
    <dgm:pt modelId="{71558023-13FE-4C1F-8759-F4888532BF32}" type="sibTrans" cxnId="{3740FD76-4DB9-47B9-8E19-237FEE0B1D3D}">
      <dgm:prSet/>
      <dgm:spPr/>
      <dgm:t>
        <a:bodyPr/>
        <a:lstStyle/>
        <a:p>
          <a:pPr latinLnBrk="1"/>
          <a:endParaRPr lang="ko-KR" altLang="en-US"/>
        </a:p>
      </dgm:t>
    </dgm:pt>
    <dgm:pt modelId="{8D9D2A3B-50D3-4F95-9043-A538F070EEA2}">
      <dgm:prSet phldrT="[텍스트]"/>
      <dgm:spPr/>
      <dgm:t>
        <a:bodyPr/>
        <a:lstStyle/>
        <a:p>
          <a:pPr latinLnBrk="1"/>
          <a:r>
            <a:rPr lang="en-US" altLang="ko-KR" dirty="0" err="1"/>
            <a:t>Action_highlight</a:t>
          </a:r>
          <a:endParaRPr lang="ko-KR" altLang="en-US" dirty="0"/>
        </a:p>
      </dgm:t>
    </dgm:pt>
    <dgm:pt modelId="{1CA2EE2F-C08D-404E-A6CB-18B89E24FD37}" type="parTrans" cxnId="{3EBDAF56-ACFA-46BB-9C5A-C69128B4E142}">
      <dgm:prSet/>
      <dgm:spPr/>
      <dgm:t>
        <a:bodyPr/>
        <a:lstStyle/>
        <a:p>
          <a:pPr latinLnBrk="1"/>
          <a:endParaRPr lang="ko-KR" altLang="en-US"/>
        </a:p>
      </dgm:t>
    </dgm:pt>
    <dgm:pt modelId="{29977F86-C117-4126-9F50-82288E0FBA0D}" type="sibTrans" cxnId="{3EBDAF56-ACFA-46BB-9C5A-C69128B4E142}">
      <dgm:prSet/>
      <dgm:spPr/>
      <dgm:t>
        <a:bodyPr/>
        <a:lstStyle/>
        <a:p>
          <a:pPr latinLnBrk="1"/>
          <a:endParaRPr lang="ko-KR" altLang="en-US"/>
        </a:p>
      </dgm:t>
    </dgm:pt>
    <dgm:pt modelId="{D116D487-2E4F-4F45-A2ED-4D013EA7AF9A}">
      <dgm:prSet phldrT="[텍스트]"/>
      <dgm:spPr/>
      <dgm:t>
        <a:bodyPr/>
        <a:lstStyle/>
        <a:p>
          <a:pPr latinLnBrk="1"/>
          <a:r>
            <a:rPr lang="en-US" altLang="ko-KR" dirty="0" err="1"/>
            <a:t>Action_execute</a:t>
          </a:r>
          <a:endParaRPr lang="ko-KR" altLang="en-US" dirty="0"/>
        </a:p>
      </dgm:t>
    </dgm:pt>
    <dgm:pt modelId="{459183FF-7581-492B-BEC7-6AAD736CCFF4}" type="parTrans" cxnId="{29F33A04-25A7-42E2-9CA8-F8BC3819BA44}">
      <dgm:prSet/>
      <dgm:spPr/>
      <dgm:t>
        <a:bodyPr/>
        <a:lstStyle/>
        <a:p>
          <a:pPr latinLnBrk="1"/>
          <a:endParaRPr lang="ko-KR" altLang="en-US"/>
        </a:p>
      </dgm:t>
    </dgm:pt>
    <dgm:pt modelId="{B0D79AC8-7F10-41C3-93CE-868AD6AA456D}" type="sibTrans" cxnId="{29F33A04-25A7-42E2-9CA8-F8BC3819BA44}">
      <dgm:prSet/>
      <dgm:spPr/>
      <dgm:t>
        <a:bodyPr/>
        <a:lstStyle/>
        <a:p>
          <a:pPr latinLnBrk="1"/>
          <a:endParaRPr lang="ko-KR" altLang="en-US"/>
        </a:p>
      </dgm:t>
    </dgm:pt>
    <dgm:pt modelId="{B997697B-B0D3-4A6F-ACC0-521E489A53AB}" type="pres">
      <dgm:prSet presAssocID="{0DF66902-44A2-444E-90B3-4597143EB6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D232CF-DB0A-45E6-B215-CC70B7717E50}" type="pres">
      <dgm:prSet presAssocID="{2CE9F9F5-E34E-4D46-8C60-F856D631DAD7}" presName="hierRoot1" presStyleCnt="0">
        <dgm:presLayoutVars>
          <dgm:hierBranch val="init"/>
        </dgm:presLayoutVars>
      </dgm:prSet>
      <dgm:spPr/>
    </dgm:pt>
    <dgm:pt modelId="{D840C12F-970D-469C-A94C-DC307E97EC90}" type="pres">
      <dgm:prSet presAssocID="{2CE9F9F5-E34E-4D46-8C60-F856D631DAD7}" presName="rootComposite1" presStyleCnt="0"/>
      <dgm:spPr/>
    </dgm:pt>
    <dgm:pt modelId="{314AEB81-6C58-4A87-8E2D-500F19F58F7D}" type="pres">
      <dgm:prSet presAssocID="{2CE9F9F5-E34E-4D46-8C60-F856D631DAD7}" presName="rootText1" presStyleLbl="node0" presStyleIdx="0" presStyleCnt="1">
        <dgm:presLayoutVars>
          <dgm:chPref val="3"/>
        </dgm:presLayoutVars>
      </dgm:prSet>
      <dgm:spPr/>
    </dgm:pt>
    <dgm:pt modelId="{9E424AA6-4AC6-4CD5-BB3B-6DE7BC0ABF17}" type="pres">
      <dgm:prSet presAssocID="{2CE9F9F5-E34E-4D46-8C60-F856D631DAD7}" presName="rootConnector1" presStyleLbl="node1" presStyleIdx="0" presStyleCnt="0"/>
      <dgm:spPr/>
    </dgm:pt>
    <dgm:pt modelId="{C46C4F90-4700-47C5-89FE-B763C9B9444A}" type="pres">
      <dgm:prSet presAssocID="{2CE9F9F5-E34E-4D46-8C60-F856D631DAD7}" presName="hierChild2" presStyleCnt="0"/>
      <dgm:spPr/>
    </dgm:pt>
    <dgm:pt modelId="{25907CAA-54CE-47A0-BF83-B210D624F6A6}" type="pres">
      <dgm:prSet presAssocID="{A3AA909B-E55F-4407-A203-E5A35A465D18}" presName="Name37" presStyleLbl="parChTrans1D2" presStyleIdx="0" presStyleCnt="3"/>
      <dgm:spPr/>
    </dgm:pt>
    <dgm:pt modelId="{92F38D0D-53E4-47ED-A7DC-CED6C6CF6363}" type="pres">
      <dgm:prSet presAssocID="{062F1F1B-05C2-4310-91AE-7BE0392A820C}" presName="hierRoot2" presStyleCnt="0">
        <dgm:presLayoutVars>
          <dgm:hierBranch val="init"/>
        </dgm:presLayoutVars>
      </dgm:prSet>
      <dgm:spPr/>
    </dgm:pt>
    <dgm:pt modelId="{81F6F776-0B5D-416A-A1AF-D1989F39C3F2}" type="pres">
      <dgm:prSet presAssocID="{062F1F1B-05C2-4310-91AE-7BE0392A820C}" presName="rootComposite" presStyleCnt="0"/>
      <dgm:spPr/>
    </dgm:pt>
    <dgm:pt modelId="{34A54038-2491-4F4E-9A9B-A1744ECB2C0E}" type="pres">
      <dgm:prSet presAssocID="{062F1F1B-05C2-4310-91AE-7BE0392A820C}" presName="rootText" presStyleLbl="node2" presStyleIdx="0" presStyleCnt="3">
        <dgm:presLayoutVars>
          <dgm:chPref val="3"/>
        </dgm:presLayoutVars>
      </dgm:prSet>
      <dgm:spPr/>
    </dgm:pt>
    <dgm:pt modelId="{7C385CF5-EB29-4606-9AB5-824B3D9A82DB}" type="pres">
      <dgm:prSet presAssocID="{062F1F1B-05C2-4310-91AE-7BE0392A820C}" presName="rootConnector" presStyleLbl="node2" presStyleIdx="0" presStyleCnt="3"/>
      <dgm:spPr/>
    </dgm:pt>
    <dgm:pt modelId="{CBE836E0-20AA-4DC7-B1EC-FB346957C2AD}" type="pres">
      <dgm:prSet presAssocID="{062F1F1B-05C2-4310-91AE-7BE0392A820C}" presName="hierChild4" presStyleCnt="0"/>
      <dgm:spPr/>
    </dgm:pt>
    <dgm:pt modelId="{233C2683-8AD1-4B15-BEB9-B7864964BD6B}" type="pres">
      <dgm:prSet presAssocID="{062F1F1B-05C2-4310-91AE-7BE0392A820C}" presName="hierChild5" presStyleCnt="0"/>
      <dgm:spPr/>
    </dgm:pt>
    <dgm:pt modelId="{C267B652-2D15-4B3D-83C1-18E51FA2EF00}" type="pres">
      <dgm:prSet presAssocID="{1CA2EE2F-C08D-404E-A6CB-18B89E24FD37}" presName="Name37" presStyleLbl="parChTrans1D2" presStyleIdx="1" presStyleCnt="3"/>
      <dgm:spPr/>
    </dgm:pt>
    <dgm:pt modelId="{3BBEE38C-F1F2-4890-9576-2BC84B1CAB86}" type="pres">
      <dgm:prSet presAssocID="{8D9D2A3B-50D3-4F95-9043-A538F070EEA2}" presName="hierRoot2" presStyleCnt="0">
        <dgm:presLayoutVars>
          <dgm:hierBranch val="init"/>
        </dgm:presLayoutVars>
      </dgm:prSet>
      <dgm:spPr/>
    </dgm:pt>
    <dgm:pt modelId="{10D2E5C5-38C5-4524-BACC-616259721F22}" type="pres">
      <dgm:prSet presAssocID="{8D9D2A3B-50D3-4F95-9043-A538F070EEA2}" presName="rootComposite" presStyleCnt="0"/>
      <dgm:spPr/>
    </dgm:pt>
    <dgm:pt modelId="{2F79C10D-EFA2-4F16-A3D7-7E2317015E0E}" type="pres">
      <dgm:prSet presAssocID="{8D9D2A3B-50D3-4F95-9043-A538F070EEA2}" presName="rootText" presStyleLbl="node2" presStyleIdx="1" presStyleCnt="3">
        <dgm:presLayoutVars>
          <dgm:chPref val="3"/>
        </dgm:presLayoutVars>
      </dgm:prSet>
      <dgm:spPr/>
    </dgm:pt>
    <dgm:pt modelId="{C6C3E4AE-5B08-42B1-9B6C-51EC75AFBCCD}" type="pres">
      <dgm:prSet presAssocID="{8D9D2A3B-50D3-4F95-9043-A538F070EEA2}" presName="rootConnector" presStyleLbl="node2" presStyleIdx="1" presStyleCnt="3"/>
      <dgm:spPr/>
    </dgm:pt>
    <dgm:pt modelId="{3026D623-EDCB-4227-BEAC-EDF05E90792C}" type="pres">
      <dgm:prSet presAssocID="{8D9D2A3B-50D3-4F95-9043-A538F070EEA2}" presName="hierChild4" presStyleCnt="0"/>
      <dgm:spPr/>
    </dgm:pt>
    <dgm:pt modelId="{266147C3-4816-4179-97A0-12E97271F8D7}" type="pres">
      <dgm:prSet presAssocID="{8D9D2A3B-50D3-4F95-9043-A538F070EEA2}" presName="hierChild5" presStyleCnt="0"/>
      <dgm:spPr/>
    </dgm:pt>
    <dgm:pt modelId="{2329F435-437D-4CE0-9716-8C55229DFB65}" type="pres">
      <dgm:prSet presAssocID="{459183FF-7581-492B-BEC7-6AAD736CCFF4}" presName="Name37" presStyleLbl="parChTrans1D2" presStyleIdx="2" presStyleCnt="3"/>
      <dgm:spPr/>
    </dgm:pt>
    <dgm:pt modelId="{FAEFF24F-DF39-482C-81D2-25934D3120B8}" type="pres">
      <dgm:prSet presAssocID="{D116D487-2E4F-4F45-A2ED-4D013EA7AF9A}" presName="hierRoot2" presStyleCnt="0">
        <dgm:presLayoutVars>
          <dgm:hierBranch val="init"/>
        </dgm:presLayoutVars>
      </dgm:prSet>
      <dgm:spPr/>
    </dgm:pt>
    <dgm:pt modelId="{D14F6987-AFA3-462E-9823-E46F9ABE1F43}" type="pres">
      <dgm:prSet presAssocID="{D116D487-2E4F-4F45-A2ED-4D013EA7AF9A}" presName="rootComposite" presStyleCnt="0"/>
      <dgm:spPr/>
    </dgm:pt>
    <dgm:pt modelId="{7BC47628-6FD7-4E3B-9DEE-057BC82A0826}" type="pres">
      <dgm:prSet presAssocID="{D116D487-2E4F-4F45-A2ED-4D013EA7AF9A}" presName="rootText" presStyleLbl="node2" presStyleIdx="2" presStyleCnt="3">
        <dgm:presLayoutVars>
          <dgm:chPref val="3"/>
        </dgm:presLayoutVars>
      </dgm:prSet>
      <dgm:spPr/>
    </dgm:pt>
    <dgm:pt modelId="{E3D43695-7DC0-4D9F-8D17-36E05A68A9B0}" type="pres">
      <dgm:prSet presAssocID="{D116D487-2E4F-4F45-A2ED-4D013EA7AF9A}" presName="rootConnector" presStyleLbl="node2" presStyleIdx="2" presStyleCnt="3"/>
      <dgm:spPr/>
    </dgm:pt>
    <dgm:pt modelId="{D912059D-B8B4-44CD-8F02-3F42124AA07E}" type="pres">
      <dgm:prSet presAssocID="{D116D487-2E4F-4F45-A2ED-4D013EA7AF9A}" presName="hierChild4" presStyleCnt="0"/>
      <dgm:spPr/>
    </dgm:pt>
    <dgm:pt modelId="{B132DAA0-028D-4C8C-8E0C-E1D0EE13F0DE}" type="pres">
      <dgm:prSet presAssocID="{D116D487-2E4F-4F45-A2ED-4D013EA7AF9A}" presName="hierChild5" presStyleCnt="0"/>
      <dgm:spPr/>
    </dgm:pt>
    <dgm:pt modelId="{55FF7E60-E477-4B6F-B0F0-92CF5A5E36AF}" type="pres">
      <dgm:prSet presAssocID="{2CE9F9F5-E34E-4D46-8C60-F856D631DAD7}" presName="hierChild3" presStyleCnt="0"/>
      <dgm:spPr/>
    </dgm:pt>
  </dgm:ptLst>
  <dgm:cxnLst>
    <dgm:cxn modelId="{29F33A04-25A7-42E2-9CA8-F8BC3819BA44}" srcId="{2CE9F9F5-E34E-4D46-8C60-F856D631DAD7}" destId="{D116D487-2E4F-4F45-A2ED-4D013EA7AF9A}" srcOrd="2" destOrd="0" parTransId="{459183FF-7581-492B-BEC7-6AAD736CCFF4}" sibTransId="{B0D79AC8-7F10-41C3-93CE-868AD6AA456D}"/>
    <dgm:cxn modelId="{4A9BA206-7CEE-4FCE-BB1D-D160FE0F11AB}" type="presOf" srcId="{8D9D2A3B-50D3-4F95-9043-A538F070EEA2}" destId="{C6C3E4AE-5B08-42B1-9B6C-51EC75AFBCCD}" srcOrd="1" destOrd="0" presId="urn:microsoft.com/office/officeart/2005/8/layout/orgChart1"/>
    <dgm:cxn modelId="{780C7F0E-CD78-4AF7-B8C2-3FC640D9D4F7}" type="presOf" srcId="{8D9D2A3B-50D3-4F95-9043-A538F070EEA2}" destId="{2F79C10D-EFA2-4F16-A3D7-7E2317015E0E}" srcOrd="0" destOrd="0" presId="urn:microsoft.com/office/officeart/2005/8/layout/orgChart1"/>
    <dgm:cxn modelId="{EA71791A-7A83-4BF8-95B4-46BE87C55023}" type="presOf" srcId="{D116D487-2E4F-4F45-A2ED-4D013EA7AF9A}" destId="{E3D43695-7DC0-4D9F-8D17-36E05A68A9B0}" srcOrd="1" destOrd="0" presId="urn:microsoft.com/office/officeart/2005/8/layout/orgChart1"/>
    <dgm:cxn modelId="{4F10C04A-260C-494D-947D-EFFC98A404A8}" type="presOf" srcId="{D116D487-2E4F-4F45-A2ED-4D013EA7AF9A}" destId="{7BC47628-6FD7-4E3B-9DEE-057BC82A0826}" srcOrd="0" destOrd="0" presId="urn:microsoft.com/office/officeart/2005/8/layout/orgChart1"/>
    <dgm:cxn modelId="{3EBDAF56-ACFA-46BB-9C5A-C69128B4E142}" srcId="{2CE9F9F5-E34E-4D46-8C60-F856D631DAD7}" destId="{8D9D2A3B-50D3-4F95-9043-A538F070EEA2}" srcOrd="1" destOrd="0" parTransId="{1CA2EE2F-C08D-404E-A6CB-18B89E24FD37}" sibTransId="{29977F86-C117-4126-9F50-82288E0FBA0D}"/>
    <dgm:cxn modelId="{1D96D056-807E-4E3B-9577-36873636E7B0}" type="presOf" srcId="{062F1F1B-05C2-4310-91AE-7BE0392A820C}" destId="{7C385CF5-EB29-4606-9AB5-824B3D9A82DB}" srcOrd="1" destOrd="0" presId="urn:microsoft.com/office/officeart/2005/8/layout/orgChart1"/>
    <dgm:cxn modelId="{3740FD76-4DB9-47B9-8E19-237FEE0B1D3D}" srcId="{2CE9F9F5-E34E-4D46-8C60-F856D631DAD7}" destId="{062F1F1B-05C2-4310-91AE-7BE0392A820C}" srcOrd="0" destOrd="0" parTransId="{A3AA909B-E55F-4407-A203-E5A35A465D18}" sibTransId="{71558023-13FE-4C1F-8759-F4888532BF32}"/>
    <dgm:cxn modelId="{80ABDE80-16B1-4D36-9368-05C340EFCDAD}" type="presOf" srcId="{2CE9F9F5-E34E-4D46-8C60-F856D631DAD7}" destId="{314AEB81-6C58-4A87-8E2D-500F19F58F7D}" srcOrd="0" destOrd="0" presId="urn:microsoft.com/office/officeart/2005/8/layout/orgChart1"/>
    <dgm:cxn modelId="{12C0BB95-C217-45FE-8716-C802044D1556}" type="presOf" srcId="{062F1F1B-05C2-4310-91AE-7BE0392A820C}" destId="{34A54038-2491-4F4E-9A9B-A1744ECB2C0E}" srcOrd="0" destOrd="0" presId="urn:microsoft.com/office/officeart/2005/8/layout/orgChart1"/>
    <dgm:cxn modelId="{126853A2-F30D-4B7B-8F20-7DDF21A2FD35}" type="presOf" srcId="{2CE9F9F5-E34E-4D46-8C60-F856D631DAD7}" destId="{9E424AA6-4AC6-4CD5-BB3B-6DE7BC0ABF17}" srcOrd="1" destOrd="0" presId="urn:microsoft.com/office/officeart/2005/8/layout/orgChart1"/>
    <dgm:cxn modelId="{E7C260C1-B929-464D-9E7F-92CA965212B7}" type="presOf" srcId="{459183FF-7581-492B-BEC7-6AAD736CCFF4}" destId="{2329F435-437D-4CE0-9716-8C55229DFB65}" srcOrd="0" destOrd="0" presId="urn:microsoft.com/office/officeart/2005/8/layout/orgChart1"/>
    <dgm:cxn modelId="{6DD09BC6-2200-44AE-A13F-E6F752AD2B4C}" srcId="{0DF66902-44A2-444E-90B3-4597143EB6E1}" destId="{2CE9F9F5-E34E-4D46-8C60-F856D631DAD7}" srcOrd="0" destOrd="0" parTransId="{93A2C0B1-BF95-4E46-BA42-ABA4E7FD0091}" sibTransId="{B18B4644-1C2A-48E0-8423-E29AE013323C}"/>
    <dgm:cxn modelId="{9C8733D1-CB93-4912-ABEA-A3A6D8913F98}" type="presOf" srcId="{A3AA909B-E55F-4407-A203-E5A35A465D18}" destId="{25907CAA-54CE-47A0-BF83-B210D624F6A6}" srcOrd="0" destOrd="0" presId="urn:microsoft.com/office/officeart/2005/8/layout/orgChart1"/>
    <dgm:cxn modelId="{1BA232D7-9BFA-491B-96CD-8A850385EA77}" type="presOf" srcId="{0DF66902-44A2-444E-90B3-4597143EB6E1}" destId="{B997697B-B0D3-4A6F-ACC0-521E489A53AB}" srcOrd="0" destOrd="0" presId="urn:microsoft.com/office/officeart/2005/8/layout/orgChart1"/>
    <dgm:cxn modelId="{8EADB2F4-BAC5-4292-B07C-E7CF6D10E226}" type="presOf" srcId="{1CA2EE2F-C08D-404E-A6CB-18B89E24FD37}" destId="{C267B652-2D15-4B3D-83C1-18E51FA2EF00}" srcOrd="0" destOrd="0" presId="urn:microsoft.com/office/officeart/2005/8/layout/orgChart1"/>
    <dgm:cxn modelId="{93F5E9EA-1630-41E2-B239-38974DB93A1E}" type="presParOf" srcId="{B997697B-B0D3-4A6F-ACC0-521E489A53AB}" destId="{B4D232CF-DB0A-45E6-B215-CC70B7717E50}" srcOrd="0" destOrd="0" presId="urn:microsoft.com/office/officeart/2005/8/layout/orgChart1"/>
    <dgm:cxn modelId="{ACDE537B-D731-4025-8631-276EE42B32EF}" type="presParOf" srcId="{B4D232CF-DB0A-45E6-B215-CC70B7717E50}" destId="{D840C12F-970D-469C-A94C-DC307E97EC90}" srcOrd="0" destOrd="0" presId="urn:microsoft.com/office/officeart/2005/8/layout/orgChart1"/>
    <dgm:cxn modelId="{20C37EED-7353-4B3D-A563-05F68EAF30FF}" type="presParOf" srcId="{D840C12F-970D-469C-A94C-DC307E97EC90}" destId="{314AEB81-6C58-4A87-8E2D-500F19F58F7D}" srcOrd="0" destOrd="0" presId="urn:microsoft.com/office/officeart/2005/8/layout/orgChart1"/>
    <dgm:cxn modelId="{A692314D-B6D9-4CE0-A65B-EEC8E1A13B68}" type="presParOf" srcId="{D840C12F-970D-469C-A94C-DC307E97EC90}" destId="{9E424AA6-4AC6-4CD5-BB3B-6DE7BC0ABF17}" srcOrd="1" destOrd="0" presId="urn:microsoft.com/office/officeart/2005/8/layout/orgChart1"/>
    <dgm:cxn modelId="{86639ADC-E06D-4511-9333-478F3F24DE42}" type="presParOf" srcId="{B4D232CF-DB0A-45E6-B215-CC70B7717E50}" destId="{C46C4F90-4700-47C5-89FE-B763C9B9444A}" srcOrd="1" destOrd="0" presId="urn:microsoft.com/office/officeart/2005/8/layout/orgChart1"/>
    <dgm:cxn modelId="{F499BC43-47CA-4FF6-ACAE-C67030569FAE}" type="presParOf" srcId="{C46C4F90-4700-47C5-89FE-B763C9B9444A}" destId="{25907CAA-54CE-47A0-BF83-B210D624F6A6}" srcOrd="0" destOrd="0" presId="urn:microsoft.com/office/officeart/2005/8/layout/orgChart1"/>
    <dgm:cxn modelId="{7316B0F1-9236-4A04-B4F4-A428A83DBF91}" type="presParOf" srcId="{C46C4F90-4700-47C5-89FE-B763C9B9444A}" destId="{92F38D0D-53E4-47ED-A7DC-CED6C6CF6363}" srcOrd="1" destOrd="0" presId="urn:microsoft.com/office/officeart/2005/8/layout/orgChart1"/>
    <dgm:cxn modelId="{906533DC-8AB6-4B93-BBB8-0729BC544B51}" type="presParOf" srcId="{92F38D0D-53E4-47ED-A7DC-CED6C6CF6363}" destId="{81F6F776-0B5D-416A-A1AF-D1989F39C3F2}" srcOrd="0" destOrd="0" presId="urn:microsoft.com/office/officeart/2005/8/layout/orgChart1"/>
    <dgm:cxn modelId="{C34E28B8-5BB1-4E19-8C1D-054EE3FAB495}" type="presParOf" srcId="{81F6F776-0B5D-416A-A1AF-D1989F39C3F2}" destId="{34A54038-2491-4F4E-9A9B-A1744ECB2C0E}" srcOrd="0" destOrd="0" presId="urn:microsoft.com/office/officeart/2005/8/layout/orgChart1"/>
    <dgm:cxn modelId="{F771076A-C634-492C-934F-77112E0E9107}" type="presParOf" srcId="{81F6F776-0B5D-416A-A1AF-D1989F39C3F2}" destId="{7C385CF5-EB29-4606-9AB5-824B3D9A82DB}" srcOrd="1" destOrd="0" presId="urn:microsoft.com/office/officeart/2005/8/layout/orgChart1"/>
    <dgm:cxn modelId="{FE1B1436-067E-4E14-B675-85BA60B3BF46}" type="presParOf" srcId="{92F38D0D-53E4-47ED-A7DC-CED6C6CF6363}" destId="{CBE836E0-20AA-4DC7-B1EC-FB346957C2AD}" srcOrd="1" destOrd="0" presId="urn:microsoft.com/office/officeart/2005/8/layout/orgChart1"/>
    <dgm:cxn modelId="{5B259A3F-6D2F-4EC6-8A1E-C466CEC40981}" type="presParOf" srcId="{92F38D0D-53E4-47ED-A7DC-CED6C6CF6363}" destId="{233C2683-8AD1-4B15-BEB9-B7864964BD6B}" srcOrd="2" destOrd="0" presId="urn:microsoft.com/office/officeart/2005/8/layout/orgChart1"/>
    <dgm:cxn modelId="{08AFF6BB-08EA-41D9-B9ED-7220E48BB0BF}" type="presParOf" srcId="{C46C4F90-4700-47C5-89FE-B763C9B9444A}" destId="{C267B652-2D15-4B3D-83C1-18E51FA2EF00}" srcOrd="2" destOrd="0" presId="urn:microsoft.com/office/officeart/2005/8/layout/orgChart1"/>
    <dgm:cxn modelId="{6EBD7D55-0EA9-4FC4-8CB7-836E1997246B}" type="presParOf" srcId="{C46C4F90-4700-47C5-89FE-B763C9B9444A}" destId="{3BBEE38C-F1F2-4890-9576-2BC84B1CAB86}" srcOrd="3" destOrd="0" presId="urn:microsoft.com/office/officeart/2005/8/layout/orgChart1"/>
    <dgm:cxn modelId="{82E44344-0567-41EF-977D-8868312C2BF5}" type="presParOf" srcId="{3BBEE38C-F1F2-4890-9576-2BC84B1CAB86}" destId="{10D2E5C5-38C5-4524-BACC-616259721F22}" srcOrd="0" destOrd="0" presId="urn:microsoft.com/office/officeart/2005/8/layout/orgChart1"/>
    <dgm:cxn modelId="{23FDA2E2-2CF0-4D5F-B622-DF06557AFAB6}" type="presParOf" srcId="{10D2E5C5-38C5-4524-BACC-616259721F22}" destId="{2F79C10D-EFA2-4F16-A3D7-7E2317015E0E}" srcOrd="0" destOrd="0" presId="urn:microsoft.com/office/officeart/2005/8/layout/orgChart1"/>
    <dgm:cxn modelId="{D9D35586-F40B-482D-A6D0-390C5FE2D9A5}" type="presParOf" srcId="{10D2E5C5-38C5-4524-BACC-616259721F22}" destId="{C6C3E4AE-5B08-42B1-9B6C-51EC75AFBCCD}" srcOrd="1" destOrd="0" presId="urn:microsoft.com/office/officeart/2005/8/layout/orgChart1"/>
    <dgm:cxn modelId="{55E6A8E7-08EE-4B56-9723-2295FCE18D49}" type="presParOf" srcId="{3BBEE38C-F1F2-4890-9576-2BC84B1CAB86}" destId="{3026D623-EDCB-4227-BEAC-EDF05E90792C}" srcOrd="1" destOrd="0" presId="urn:microsoft.com/office/officeart/2005/8/layout/orgChart1"/>
    <dgm:cxn modelId="{A10AAF57-73C8-4FFA-954F-710C24466A7F}" type="presParOf" srcId="{3BBEE38C-F1F2-4890-9576-2BC84B1CAB86}" destId="{266147C3-4816-4179-97A0-12E97271F8D7}" srcOrd="2" destOrd="0" presId="urn:microsoft.com/office/officeart/2005/8/layout/orgChart1"/>
    <dgm:cxn modelId="{9A15BCB2-9280-42A2-BC80-FFA50B5327B0}" type="presParOf" srcId="{C46C4F90-4700-47C5-89FE-B763C9B9444A}" destId="{2329F435-437D-4CE0-9716-8C55229DFB65}" srcOrd="4" destOrd="0" presId="urn:microsoft.com/office/officeart/2005/8/layout/orgChart1"/>
    <dgm:cxn modelId="{69D069CF-F42D-4AF3-80E1-3A2BF393B24D}" type="presParOf" srcId="{C46C4F90-4700-47C5-89FE-B763C9B9444A}" destId="{FAEFF24F-DF39-482C-81D2-25934D3120B8}" srcOrd="5" destOrd="0" presId="urn:microsoft.com/office/officeart/2005/8/layout/orgChart1"/>
    <dgm:cxn modelId="{39F038A3-0993-420D-94A2-1B9A0DD457BE}" type="presParOf" srcId="{FAEFF24F-DF39-482C-81D2-25934D3120B8}" destId="{D14F6987-AFA3-462E-9823-E46F9ABE1F43}" srcOrd="0" destOrd="0" presId="urn:microsoft.com/office/officeart/2005/8/layout/orgChart1"/>
    <dgm:cxn modelId="{720E4F8F-8463-4E74-8B3F-AA05B230260C}" type="presParOf" srcId="{D14F6987-AFA3-462E-9823-E46F9ABE1F43}" destId="{7BC47628-6FD7-4E3B-9DEE-057BC82A0826}" srcOrd="0" destOrd="0" presId="urn:microsoft.com/office/officeart/2005/8/layout/orgChart1"/>
    <dgm:cxn modelId="{FEB1CF2D-69D0-4662-AD36-A434C763B661}" type="presParOf" srcId="{D14F6987-AFA3-462E-9823-E46F9ABE1F43}" destId="{E3D43695-7DC0-4D9F-8D17-36E05A68A9B0}" srcOrd="1" destOrd="0" presId="urn:microsoft.com/office/officeart/2005/8/layout/orgChart1"/>
    <dgm:cxn modelId="{26E17D93-2DB5-4617-BD9B-75289385D3C9}" type="presParOf" srcId="{FAEFF24F-DF39-482C-81D2-25934D3120B8}" destId="{D912059D-B8B4-44CD-8F02-3F42124AA07E}" srcOrd="1" destOrd="0" presId="urn:microsoft.com/office/officeart/2005/8/layout/orgChart1"/>
    <dgm:cxn modelId="{51847438-5DDD-4393-B652-7DFEF44BA855}" type="presParOf" srcId="{FAEFF24F-DF39-482C-81D2-25934D3120B8}" destId="{B132DAA0-028D-4C8C-8E0C-E1D0EE13F0DE}" srcOrd="2" destOrd="0" presId="urn:microsoft.com/office/officeart/2005/8/layout/orgChart1"/>
    <dgm:cxn modelId="{43740EEE-585C-45E0-80FD-1987459179D5}" type="presParOf" srcId="{B4D232CF-DB0A-45E6-B215-CC70B7717E50}" destId="{55FF7E60-E477-4B6F-B0F0-92CF5A5E36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F66902-44A2-444E-90B3-4597143EB6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CE9F9F5-E34E-4D46-8C60-F856D631DAD7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93A2C0B1-BF95-4E46-BA42-ABA4E7FD0091}" type="parTrans" cxnId="{6DD09BC6-2200-44AE-A13F-E6F752AD2B4C}">
      <dgm:prSet/>
      <dgm:spPr/>
      <dgm:t>
        <a:bodyPr/>
        <a:lstStyle/>
        <a:p>
          <a:pPr latinLnBrk="1"/>
          <a:endParaRPr lang="ko-KR" altLang="en-US"/>
        </a:p>
      </dgm:t>
    </dgm:pt>
    <dgm:pt modelId="{B18B4644-1C2A-48E0-8423-E29AE013323C}" type="sibTrans" cxnId="{6DD09BC6-2200-44AE-A13F-E6F752AD2B4C}">
      <dgm:prSet/>
      <dgm:spPr/>
      <dgm:t>
        <a:bodyPr/>
        <a:lstStyle/>
        <a:p>
          <a:pPr latinLnBrk="1"/>
          <a:endParaRPr lang="ko-KR" altLang="en-US"/>
        </a:p>
      </dgm:t>
    </dgm:pt>
    <dgm:pt modelId="{062F1F1B-05C2-4310-91AE-7BE0392A820C}">
      <dgm:prSet phldrT="[텍스트]"/>
      <dgm:spPr/>
      <dgm:t>
        <a:bodyPr/>
        <a:lstStyle/>
        <a:p>
          <a:pPr latinLnBrk="1"/>
          <a:r>
            <a:rPr lang="en-US" altLang="ko-KR" dirty="0" err="1"/>
            <a:t>Motion_Detect</a:t>
          </a:r>
          <a:endParaRPr lang="en-US" altLang="ko-KR" dirty="0"/>
        </a:p>
        <a:p>
          <a:pPr latinLnBrk="1"/>
          <a:r>
            <a:rPr lang="en-US" altLang="ko-KR" dirty="0"/>
            <a:t>Class</a:t>
          </a:r>
          <a:endParaRPr lang="ko-KR" altLang="en-US" dirty="0"/>
        </a:p>
      </dgm:t>
    </dgm:pt>
    <dgm:pt modelId="{A3AA909B-E55F-4407-A203-E5A35A465D18}" type="parTrans" cxnId="{3740FD76-4DB9-47B9-8E19-237FEE0B1D3D}">
      <dgm:prSet/>
      <dgm:spPr/>
      <dgm:t>
        <a:bodyPr/>
        <a:lstStyle/>
        <a:p>
          <a:pPr latinLnBrk="1"/>
          <a:endParaRPr lang="ko-KR" altLang="en-US"/>
        </a:p>
      </dgm:t>
    </dgm:pt>
    <dgm:pt modelId="{71558023-13FE-4C1F-8759-F4888532BF32}" type="sibTrans" cxnId="{3740FD76-4DB9-47B9-8E19-237FEE0B1D3D}">
      <dgm:prSet/>
      <dgm:spPr/>
      <dgm:t>
        <a:bodyPr/>
        <a:lstStyle/>
        <a:p>
          <a:pPr latinLnBrk="1"/>
          <a:endParaRPr lang="ko-KR" altLang="en-US"/>
        </a:p>
      </dgm:t>
    </dgm:pt>
    <dgm:pt modelId="{8D9D2A3B-50D3-4F95-9043-A538F070EEA2}">
      <dgm:prSet phldrT="[텍스트]"/>
      <dgm:spPr/>
      <dgm:t>
        <a:bodyPr/>
        <a:lstStyle/>
        <a:p>
          <a:pPr latinLnBrk="1"/>
          <a:r>
            <a:rPr lang="en-US" altLang="ko-KR" dirty="0" err="1"/>
            <a:t>GetData</a:t>
          </a:r>
          <a:endParaRPr lang="en-US" altLang="ko-KR" dirty="0"/>
        </a:p>
        <a:p>
          <a:pPr latinLnBrk="1"/>
          <a:r>
            <a:rPr lang="en-US" altLang="ko-KR" dirty="0"/>
            <a:t>Class</a:t>
          </a:r>
          <a:endParaRPr lang="ko-KR" altLang="en-US" dirty="0"/>
        </a:p>
      </dgm:t>
    </dgm:pt>
    <dgm:pt modelId="{1CA2EE2F-C08D-404E-A6CB-18B89E24FD37}" type="parTrans" cxnId="{3EBDAF56-ACFA-46BB-9C5A-C69128B4E142}">
      <dgm:prSet/>
      <dgm:spPr/>
      <dgm:t>
        <a:bodyPr/>
        <a:lstStyle/>
        <a:p>
          <a:pPr latinLnBrk="1"/>
          <a:endParaRPr lang="ko-KR" altLang="en-US"/>
        </a:p>
      </dgm:t>
    </dgm:pt>
    <dgm:pt modelId="{29977F86-C117-4126-9F50-82288E0FBA0D}" type="sibTrans" cxnId="{3EBDAF56-ACFA-46BB-9C5A-C69128B4E142}">
      <dgm:prSet/>
      <dgm:spPr/>
      <dgm:t>
        <a:bodyPr/>
        <a:lstStyle/>
        <a:p>
          <a:pPr latinLnBrk="1"/>
          <a:endParaRPr lang="ko-KR" altLang="en-US"/>
        </a:p>
      </dgm:t>
    </dgm:pt>
    <dgm:pt modelId="{D116D487-2E4F-4F45-A2ED-4D013EA7AF9A}">
      <dgm:prSet phldrT="[텍스트]"/>
      <dgm:spPr/>
      <dgm:t>
        <a:bodyPr/>
        <a:lstStyle/>
        <a:p>
          <a:pPr latinLnBrk="1"/>
          <a:r>
            <a:rPr lang="en-US" altLang="ko-KR" dirty="0"/>
            <a:t>Action</a:t>
          </a:r>
        </a:p>
        <a:p>
          <a:pPr latinLnBrk="1"/>
          <a:r>
            <a:rPr lang="en-US" altLang="ko-KR" dirty="0"/>
            <a:t>Class</a:t>
          </a:r>
          <a:endParaRPr lang="ko-KR" altLang="en-US" dirty="0"/>
        </a:p>
      </dgm:t>
    </dgm:pt>
    <dgm:pt modelId="{459183FF-7581-492B-BEC7-6AAD736CCFF4}" type="parTrans" cxnId="{29F33A04-25A7-42E2-9CA8-F8BC3819BA44}">
      <dgm:prSet/>
      <dgm:spPr/>
      <dgm:t>
        <a:bodyPr/>
        <a:lstStyle/>
        <a:p>
          <a:pPr latinLnBrk="1"/>
          <a:endParaRPr lang="ko-KR" altLang="en-US"/>
        </a:p>
      </dgm:t>
    </dgm:pt>
    <dgm:pt modelId="{B0D79AC8-7F10-41C3-93CE-868AD6AA456D}" type="sibTrans" cxnId="{29F33A04-25A7-42E2-9CA8-F8BC3819BA44}">
      <dgm:prSet/>
      <dgm:spPr/>
      <dgm:t>
        <a:bodyPr/>
        <a:lstStyle/>
        <a:p>
          <a:pPr latinLnBrk="1"/>
          <a:endParaRPr lang="ko-KR" altLang="en-US"/>
        </a:p>
      </dgm:t>
    </dgm:pt>
    <dgm:pt modelId="{B997697B-B0D3-4A6F-ACC0-521E489A53AB}" type="pres">
      <dgm:prSet presAssocID="{0DF66902-44A2-444E-90B3-4597143EB6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D232CF-DB0A-45E6-B215-CC70B7717E50}" type="pres">
      <dgm:prSet presAssocID="{2CE9F9F5-E34E-4D46-8C60-F856D631DAD7}" presName="hierRoot1" presStyleCnt="0">
        <dgm:presLayoutVars>
          <dgm:hierBranch val="init"/>
        </dgm:presLayoutVars>
      </dgm:prSet>
      <dgm:spPr/>
    </dgm:pt>
    <dgm:pt modelId="{D840C12F-970D-469C-A94C-DC307E97EC90}" type="pres">
      <dgm:prSet presAssocID="{2CE9F9F5-E34E-4D46-8C60-F856D631DAD7}" presName="rootComposite1" presStyleCnt="0"/>
      <dgm:spPr/>
    </dgm:pt>
    <dgm:pt modelId="{314AEB81-6C58-4A87-8E2D-500F19F58F7D}" type="pres">
      <dgm:prSet presAssocID="{2CE9F9F5-E34E-4D46-8C60-F856D631DAD7}" presName="rootText1" presStyleLbl="node0" presStyleIdx="0" presStyleCnt="1">
        <dgm:presLayoutVars>
          <dgm:chPref val="3"/>
        </dgm:presLayoutVars>
      </dgm:prSet>
      <dgm:spPr/>
    </dgm:pt>
    <dgm:pt modelId="{9E424AA6-4AC6-4CD5-BB3B-6DE7BC0ABF17}" type="pres">
      <dgm:prSet presAssocID="{2CE9F9F5-E34E-4D46-8C60-F856D631DAD7}" presName="rootConnector1" presStyleLbl="node1" presStyleIdx="0" presStyleCnt="0"/>
      <dgm:spPr/>
    </dgm:pt>
    <dgm:pt modelId="{C46C4F90-4700-47C5-89FE-B763C9B9444A}" type="pres">
      <dgm:prSet presAssocID="{2CE9F9F5-E34E-4D46-8C60-F856D631DAD7}" presName="hierChild2" presStyleCnt="0"/>
      <dgm:spPr/>
    </dgm:pt>
    <dgm:pt modelId="{25907CAA-54CE-47A0-BF83-B210D624F6A6}" type="pres">
      <dgm:prSet presAssocID="{A3AA909B-E55F-4407-A203-E5A35A465D18}" presName="Name37" presStyleLbl="parChTrans1D2" presStyleIdx="0" presStyleCnt="3"/>
      <dgm:spPr/>
    </dgm:pt>
    <dgm:pt modelId="{92F38D0D-53E4-47ED-A7DC-CED6C6CF6363}" type="pres">
      <dgm:prSet presAssocID="{062F1F1B-05C2-4310-91AE-7BE0392A820C}" presName="hierRoot2" presStyleCnt="0">
        <dgm:presLayoutVars>
          <dgm:hierBranch val="init"/>
        </dgm:presLayoutVars>
      </dgm:prSet>
      <dgm:spPr/>
    </dgm:pt>
    <dgm:pt modelId="{81F6F776-0B5D-416A-A1AF-D1989F39C3F2}" type="pres">
      <dgm:prSet presAssocID="{062F1F1B-05C2-4310-91AE-7BE0392A820C}" presName="rootComposite" presStyleCnt="0"/>
      <dgm:spPr/>
    </dgm:pt>
    <dgm:pt modelId="{34A54038-2491-4F4E-9A9B-A1744ECB2C0E}" type="pres">
      <dgm:prSet presAssocID="{062F1F1B-05C2-4310-91AE-7BE0392A820C}" presName="rootText" presStyleLbl="node2" presStyleIdx="0" presStyleCnt="3">
        <dgm:presLayoutVars>
          <dgm:chPref val="3"/>
        </dgm:presLayoutVars>
      </dgm:prSet>
      <dgm:spPr/>
    </dgm:pt>
    <dgm:pt modelId="{7C385CF5-EB29-4606-9AB5-824B3D9A82DB}" type="pres">
      <dgm:prSet presAssocID="{062F1F1B-05C2-4310-91AE-7BE0392A820C}" presName="rootConnector" presStyleLbl="node2" presStyleIdx="0" presStyleCnt="3"/>
      <dgm:spPr/>
    </dgm:pt>
    <dgm:pt modelId="{CBE836E0-20AA-4DC7-B1EC-FB346957C2AD}" type="pres">
      <dgm:prSet presAssocID="{062F1F1B-05C2-4310-91AE-7BE0392A820C}" presName="hierChild4" presStyleCnt="0"/>
      <dgm:spPr/>
    </dgm:pt>
    <dgm:pt modelId="{233C2683-8AD1-4B15-BEB9-B7864964BD6B}" type="pres">
      <dgm:prSet presAssocID="{062F1F1B-05C2-4310-91AE-7BE0392A820C}" presName="hierChild5" presStyleCnt="0"/>
      <dgm:spPr/>
    </dgm:pt>
    <dgm:pt modelId="{C267B652-2D15-4B3D-83C1-18E51FA2EF00}" type="pres">
      <dgm:prSet presAssocID="{1CA2EE2F-C08D-404E-A6CB-18B89E24FD37}" presName="Name37" presStyleLbl="parChTrans1D2" presStyleIdx="1" presStyleCnt="3"/>
      <dgm:spPr/>
    </dgm:pt>
    <dgm:pt modelId="{3BBEE38C-F1F2-4890-9576-2BC84B1CAB86}" type="pres">
      <dgm:prSet presAssocID="{8D9D2A3B-50D3-4F95-9043-A538F070EEA2}" presName="hierRoot2" presStyleCnt="0">
        <dgm:presLayoutVars>
          <dgm:hierBranch val="init"/>
        </dgm:presLayoutVars>
      </dgm:prSet>
      <dgm:spPr/>
    </dgm:pt>
    <dgm:pt modelId="{10D2E5C5-38C5-4524-BACC-616259721F22}" type="pres">
      <dgm:prSet presAssocID="{8D9D2A3B-50D3-4F95-9043-A538F070EEA2}" presName="rootComposite" presStyleCnt="0"/>
      <dgm:spPr/>
    </dgm:pt>
    <dgm:pt modelId="{2F79C10D-EFA2-4F16-A3D7-7E2317015E0E}" type="pres">
      <dgm:prSet presAssocID="{8D9D2A3B-50D3-4F95-9043-A538F070EEA2}" presName="rootText" presStyleLbl="node2" presStyleIdx="1" presStyleCnt="3">
        <dgm:presLayoutVars>
          <dgm:chPref val="3"/>
        </dgm:presLayoutVars>
      </dgm:prSet>
      <dgm:spPr/>
    </dgm:pt>
    <dgm:pt modelId="{C6C3E4AE-5B08-42B1-9B6C-51EC75AFBCCD}" type="pres">
      <dgm:prSet presAssocID="{8D9D2A3B-50D3-4F95-9043-A538F070EEA2}" presName="rootConnector" presStyleLbl="node2" presStyleIdx="1" presStyleCnt="3"/>
      <dgm:spPr/>
    </dgm:pt>
    <dgm:pt modelId="{3026D623-EDCB-4227-BEAC-EDF05E90792C}" type="pres">
      <dgm:prSet presAssocID="{8D9D2A3B-50D3-4F95-9043-A538F070EEA2}" presName="hierChild4" presStyleCnt="0"/>
      <dgm:spPr/>
    </dgm:pt>
    <dgm:pt modelId="{266147C3-4816-4179-97A0-12E97271F8D7}" type="pres">
      <dgm:prSet presAssocID="{8D9D2A3B-50D3-4F95-9043-A538F070EEA2}" presName="hierChild5" presStyleCnt="0"/>
      <dgm:spPr/>
    </dgm:pt>
    <dgm:pt modelId="{2329F435-437D-4CE0-9716-8C55229DFB65}" type="pres">
      <dgm:prSet presAssocID="{459183FF-7581-492B-BEC7-6AAD736CCFF4}" presName="Name37" presStyleLbl="parChTrans1D2" presStyleIdx="2" presStyleCnt="3"/>
      <dgm:spPr/>
    </dgm:pt>
    <dgm:pt modelId="{FAEFF24F-DF39-482C-81D2-25934D3120B8}" type="pres">
      <dgm:prSet presAssocID="{D116D487-2E4F-4F45-A2ED-4D013EA7AF9A}" presName="hierRoot2" presStyleCnt="0">
        <dgm:presLayoutVars>
          <dgm:hierBranch val="init"/>
        </dgm:presLayoutVars>
      </dgm:prSet>
      <dgm:spPr/>
    </dgm:pt>
    <dgm:pt modelId="{D14F6987-AFA3-462E-9823-E46F9ABE1F43}" type="pres">
      <dgm:prSet presAssocID="{D116D487-2E4F-4F45-A2ED-4D013EA7AF9A}" presName="rootComposite" presStyleCnt="0"/>
      <dgm:spPr/>
    </dgm:pt>
    <dgm:pt modelId="{7BC47628-6FD7-4E3B-9DEE-057BC82A0826}" type="pres">
      <dgm:prSet presAssocID="{D116D487-2E4F-4F45-A2ED-4D013EA7AF9A}" presName="rootText" presStyleLbl="node2" presStyleIdx="2" presStyleCnt="3">
        <dgm:presLayoutVars>
          <dgm:chPref val="3"/>
        </dgm:presLayoutVars>
      </dgm:prSet>
      <dgm:spPr/>
    </dgm:pt>
    <dgm:pt modelId="{E3D43695-7DC0-4D9F-8D17-36E05A68A9B0}" type="pres">
      <dgm:prSet presAssocID="{D116D487-2E4F-4F45-A2ED-4D013EA7AF9A}" presName="rootConnector" presStyleLbl="node2" presStyleIdx="2" presStyleCnt="3"/>
      <dgm:spPr/>
    </dgm:pt>
    <dgm:pt modelId="{D912059D-B8B4-44CD-8F02-3F42124AA07E}" type="pres">
      <dgm:prSet presAssocID="{D116D487-2E4F-4F45-A2ED-4D013EA7AF9A}" presName="hierChild4" presStyleCnt="0"/>
      <dgm:spPr/>
    </dgm:pt>
    <dgm:pt modelId="{B132DAA0-028D-4C8C-8E0C-E1D0EE13F0DE}" type="pres">
      <dgm:prSet presAssocID="{D116D487-2E4F-4F45-A2ED-4D013EA7AF9A}" presName="hierChild5" presStyleCnt="0"/>
      <dgm:spPr/>
    </dgm:pt>
    <dgm:pt modelId="{55FF7E60-E477-4B6F-B0F0-92CF5A5E36AF}" type="pres">
      <dgm:prSet presAssocID="{2CE9F9F5-E34E-4D46-8C60-F856D631DAD7}" presName="hierChild3" presStyleCnt="0"/>
      <dgm:spPr/>
    </dgm:pt>
  </dgm:ptLst>
  <dgm:cxnLst>
    <dgm:cxn modelId="{29F33A04-25A7-42E2-9CA8-F8BC3819BA44}" srcId="{2CE9F9F5-E34E-4D46-8C60-F856D631DAD7}" destId="{D116D487-2E4F-4F45-A2ED-4D013EA7AF9A}" srcOrd="2" destOrd="0" parTransId="{459183FF-7581-492B-BEC7-6AAD736CCFF4}" sibTransId="{B0D79AC8-7F10-41C3-93CE-868AD6AA456D}"/>
    <dgm:cxn modelId="{4A9BA206-7CEE-4FCE-BB1D-D160FE0F11AB}" type="presOf" srcId="{8D9D2A3B-50D3-4F95-9043-A538F070EEA2}" destId="{C6C3E4AE-5B08-42B1-9B6C-51EC75AFBCCD}" srcOrd="1" destOrd="0" presId="urn:microsoft.com/office/officeart/2005/8/layout/orgChart1"/>
    <dgm:cxn modelId="{780C7F0E-CD78-4AF7-B8C2-3FC640D9D4F7}" type="presOf" srcId="{8D9D2A3B-50D3-4F95-9043-A538F070EEA2}" destId="{2F79C10D-EFA2-4F16-A3D7-7E2317015E0E}" srcOrd="0" destOrd="0" presId="urn:microsoft.com/office/officeart/2005/8/layout/orgChart1"/>
    <dgm:cxn modelId="{EA71791A-7A83-4BF8-95B4-46BE87C55023}" type="presOf" srcId="{D116D487-2E4F-4F45-A2ED-4D013EA7AF9A}" destId="{E3D43695-7DC0-4D9F-8D17-36E05A68A9B0}" srcOrd="1" destOrd="0" presId="urn:microsoft.com/office/officeart/2005/8/layout/orgChart1"/>
    <dgm:cxn modelId="{4F10C04A-260C-494D-947D-EFFC98A404A8}" type="presOf" srcId="{D116D487-2E4F-4F45-A2ED-4D013EA7AF9A}" destId="{7BC47628-6FD7-4E3B-9DEE-057BC82A0826}" srcOrd="0" destOrd="0" presId="urn:microsoft.com/office/officeart/2005/8/layout/orgChart1"/>
    <dgm:cxn modelId="{3EBDAF56-ACFA-46BB-9C5A-C69128B4E142}" srcId="{2CE9F9F5-E34E-4D46-8C60-F856D631DAD7}" destId="{8D9D2A3B-50D3-4F95-9043-A538F070EEA2}" srcOrd="1" destOrd="0" parTransId="{1CA2EE2F-C08D-404E-A6CB-18B89E24FD37}" sibTransId="{29977F86-C117-4126-9F50-82288E0FBA0D}"/>
    <dgm:cxn modelId="{1D96D056-807E-4E3B-9577-36873636E7B0}" type="presOf" srcId="{062F1F1B-05C2-4310-91AE-7BE0392A820C}" destId="{7C385CF5-EB29-4606-9AB5-824B3D9A82DB}" srcOrd="1" destOrd="0" presId="urn:microsoft.com/office/officeart/2005/8/layout/orgChart1"/>
    <dgm:cxn modelId="{3740FD76-4DB9-47B9-8E19-237FEE0B1D3D}" srcId="{2CE9F9F5-E34E-4D46-8C60-F856D631DAD7}" destId="{062F1F1B-05C2-4310-91AE-7BE0392A820C}" srcOrd="0" destOrd="0" parTransId="{A3AA909B-E55F-4407-A203-E5A35A465D18}" sibTransId="{71558023-13FE-4C1F-8759-F4888532BF32}"/>
    <dgm:cxn modelId="{80ABDE80-16B1-4D36-9368-05C340EFCDAD}" type="presOf" srcId="{2CE9F9F5-E34E-4D46-8C60-F856D631DAD7}" destId="{314AEB81-6C58-4A87-8E2D-500F19F58F7D}" srcOrd="0" destOrd="0" presId="urn:microsoft.com/office/officeart/2005/8/layout/orgChart1"/>
    <dgm:cxn modelId="{12C0BB95-C217-45FE-8716-C802044D1556}" type="presOf" srcId="{062F1F1B-05C2-4310-91AE-7BE0392A820C}" destId="{34A54038-2491-4F4E-9A9B-A1744ECB2C0E}" srcOrd="0" destOrd="0" presId="urn:microsoft.com/office/officeart/2005/8/layout/orgChart1"/>
    <dgm:cxn modelId="{126853A2-F30D-4B7B-8F20-7DDF21A2FD35}" type="presOf" srcId="{2CE9F9F5-E34E-4D46-8C60-F856D631DAD7}" destId="{9E424AA6-4AC6-4CD5-BB3B-6DE7BC0ABF17}" srcOrd="1" destOrd="0" presId="urn:microsoft.com/office/officeart/2005/8/layout/orgChart1"/>
    <dgm:cxn modelId="{E7C260C1-B929-464D-9E7F-92CA965212B7}" type="presOf" srcId="{459183FF-7581-492B-BEC7-6AAD736CCFF4}" destId="{2329F435-437D-4CE0-9716-8C55229DFB65}" srcOrd="0" destOrd="0" presId="urn:microsoft.com/office/officeart/2005/8/layout/orgChart1"/>
    <dgm:cxn modelId="{6DD09BC6-2200-44AE-A13F-E6F752AD2B4C}" srcId="{0DF66902-44A2-444E-90B3-4597143EB6E1}" destId="{2CE9F9F5-E34E-4D46-8C60-F856D631DAD7}" srcOrd="0" destOrd="0" parTransId="{93A2C0B1-BF95-4E46-BA42-ABA4E7FD0091}" sibTransId="{B18B4644-1C2A-48E0-8423-E29AE013323C}"/>
    <dgm:cxn modelId="{9C8733D1-CB93-4912-ABEA-A3A6D8913F98}" type="presOf" srcId="{A3AA909B-E55F-4407-A203-E5A35A465D18}" destId="{25907CAA-54CE-47A0-BF83-B210D624F6A6}" srcOrd="0" destOrd="0" presId="urn:microsoft.com/office/officeart/2005/8/layout/orgChart1"/>
    <dgm:cxn modelId="{1BA232D7-9BFA-491B-96CD-8A850385EA77}" type="presOf" srcId="{0DF66902-44A2-444E-90B3-4597143EB6E1}" destId="{B997697B-B0D3-4A6F-ACC0-521E489A53AB}" srcOrd="0" destOrd="0" presId="urn:microsoft.com/office/officeart/2005/8/layout/orgChart1"/>
    <dgm:cxn modelId="{8EADB2F4-BAC5-4292-B07C-E7CF6D10E226}" type="presOf" srcId="{1CA2EE2F-C08D-404E-A6CB-18B89E24FD37}" destId="{C267B652-2D15-4B3D-83C1-18E51FA2EF00}" srcOrd="0" destOrd="0" presId="urn:microsoft.com/office/officeart/2005/8/layout/orgChart1"/>
    <dgm:cxn modelId="{93F5E9EA-1630-41E2-B239-38974DB93A1E}" type="presParOf" srcId="{B997697B-B0D3-4A6F-ACC0-521E489A53AB}" destId="{B4D232CF-DB0A-45E6-B215-CC70B7717E50}" srcOrd="0" destOrd="0" presId="urn:microsoft.com/office/officeart/2005/8/layout/orgChart1"/>
    <dgm:cxn modelId="{ACDE537B-D731-4025-8631-276EE42B32EF}" type="presParOf" srcId="{B4D232CF-DB0A-45E6-B215-CC70B7717E50}" destId="{D840C12F-970D-469C-A94C-DC307E97EC90}" srcOrd="0" destOrd="0" presId="urn:microsoft.com/office/officeart/2005/8/layout/orgChart1"/>
    <dgm:cxn modelId="{20C37EED-7353-4B3D-A563-05F68EAF30FF}" type="presParOf" srcId="{D840C12F-970D-469C-A94C-DC307E97EC90}" destId="{314AEB81-6C58-4A87-8E2D-500F19F58F7D}" srcOrd="0" destOrd="0" presId="urn:microsoft.com/office/officeart/2005/8/layout/orgChart1"/>
    <dgm:cxn modelId="{A692314D-B6D9-4CE0-A65B-EEC8E1A13B68}" type="presParOf" srcId="{D840C12F-970D-469C-A94C-DC307E97EC90}" destId="{9E424AA6-4AC6-4CD5-BB3B-6DE7BC0ABF17}" srcOrd="1" destOrd="0" presId="urn:microsoft.com/office/officeart/2005/8/layout/orgChart1"/>
    <dgm:cxn modelId="{86639ADC-E06D-4511-9333-478F3F24DE42}" type="presParOf" srcId="{B4D232CF-DB0A-45E6-B215-CC70B7717E50}" destId="{C46C4F90-4700-47C5-89FE-B763C9B9444A}" srcOrd="1" destOrd="0" presId="urn:microsoft.com/office/officeart/2005/8/layout/orgChart1"/>
    <dgm:cxn modelId="{F499BC43-47CA-4FF6-ACAE-C67030569FAE}" type="presParOf" srcId="{C46C4F90-4700-47C5-89FE-B763C9B9444A}" destId="{25907CAA-54CE-47A0-BF83-B210D624F6A6}" srcOrd="0" destOrd="0" presId="urn:microsoft.com/office/officeart/2005/8/layout/orgChart1"/>
    <dgm:cxn modelId="{7316B0F1-9236-4A04-B4F4-A428A83DBF91}" type="presParOf" srcId="{C46C4F90-4700-47C5-89FE-B763C9B9444A}" destId="{92F38D0D-53E4-47ED-A7DC-CED6C6CF6363}" srcOrd="1" destOrd="0" presId="urn:microsoft.com/office/officeart/2005/8/layout/orgChart1"/>
    <dgm:cxn modelId="{906533DC-8AB6-4B93-BBB8-0729BC544B51}" type="presParOf" srcId="{92F38D0D-53E4-47ED-A7DC-CED6C6CF6363}" destId="{81F6F776-0B5D-416A-A1AF-D1989F39C3F2}" srcOrd="0" destOrd="0" presId="urn:microsoft.com/office/officeart/2005/8/layout/orgChart1"/>
    <dgm:cxn modelId="{C34E28B8-5BB1-4E19-8C1D-054EE3FAB495}" type="presParOf" srcId="{81F6F776-0B5D-416A-A1AF-D1989F39C3F2}" destId="{34A54038-2491-4F4E-9A9B-A1744ECB2C0E}" srcOrd="0" destOrd="0" presId="urn:microsoft.com/office/officeart/2005/8/layout/orgChart1"/>
    <dgm:cxn modelId="{F771076A-C634-492C-934F-77112E0E9107}" type="presParOf" srcId="{81F6F776-0B5D-416A-A1AF-D1989F39C3F2}" destId="{7C385CF5-EB29-4606-9AB5-824B3D9A82DB}" srcOrd="1" destOrd="0" presId="urn:microsoft.com/office/officeart/2005/8/layout/orgChart1"/>
    <dgm:cxn modelId="{FE1B1436-067E-4E14-B675-85BA60B3BF46}" type="presParOf" srcId="{92F38D0D-53E4-47ED-A7DC-CED6C6CF6363}" destId="{CBE836E0-20AA-4DC7-B1EC-FB346957C2AD}" srcOrd="1" destOrd="0" presId="urn:microsoft.com/office/officeart/2005/8/layout/orgChart1"/>
    <dgm:cxn modelId="{5B259A3F-6D2F-4EC6-8A1E-C466CEC40981}" type="presParOf" srcId="{92F38D0D-53E4-47ED-A7DC-CED6C6CF6363}" destId="{233C2683-8AD1-4B15-BEB9-B7864964BD6B}" srcOrd="2" destOrd="0" presId="urn:microsoft.com/office/officeart/2005/8/layout/orgChart1"/>
    <dgm:cxn modelId="{08AFF6BB-08EA-41D9-B9ED-7220E48BB0BF}" type="presParOf" srcId="{C46C4F90-4700-47C5-89FE-B763C9B9444A}" destId="{C267B652-2D15-4B3D-83C1-18E51FA2EF00}" srcOrd="2" destOrd="0" presId="urn:microsoft.com/office/officeart/2005/8/layout/orgChart1"/>
    <dgm:cxn modelId="{6EBD7D55-0EA9-4FC4-8CB7-836E1997246B}" type="presParOf" srcId="{C46C4F90-4700-47C5-89FE-B763C9B9444A}" destId="{3BBEE38C-F1F2-4890-9576-2BC84B1CAB86}" srcOrd="3" destOrd="0" presId="urn:microsoft.com/office/officeart/2005/8/layout/orgChart1"/>
    <dgm:cxn modelId="{82E44344-0567-41EF-977D-8868312C2BF5}" type="presParOf" srcId="{3BBEE38C-F1F2-4890-9576-2BC84B1CAB86}" destId="{10D2E5C5-38C5-4524-BACC-616259721F22}" srcOrd="0" destOrd="0" presId="urn:microsoft.com/office/officeart/2005/8/layout/orgChart1"/>
    <dgm:cxn modelId="{23FDA2E2-2CF0-4D5F-B622-DF06557AFAB6}" type="presParOf" srcId="{10D2E5C5-38C5-4524-BACC-616259721F22}" destId="{2F79C10D-EFA2-4F16-A3D7-7E2317015E0E}" srcOrd="0" destOrd="0" presId="urn:microsoft.com/office/officeart/2005/8/layout/orgChart1"/>
    <dgm:cxn modelId="{D9D35586-F40B-482D-A6D0-390C5FE2D9A5}" type="presParOf" srcId="{10D2E5C5-38C5-4524-BACC-616259721F22}" destId="{C6C3E4AE-5B08-42B1-9B6C-51EC75AFBCCD}" srcOrd="1" destOrd="0" presId="urn:microsoft.com/office/officeart/2005/8/layout/orgChart1"/>
    <dgm:cxn modelId="{55E6A8E7-08EE-4B56-9723-2295FCE18D49}" type="presParOf" srcId="{3BBEE38C-F1F2-4890-9576-2BC84B1CAB86}" destId="{3026D623-EDCB-4227-BEAC-EDF05E90792C}" srcOrd="1" destOrd="0" presId="urn:microsoft.com/office/officeart/2005/8/layout/orgChart1"/>
    <dgm:cxn modelId="{A10AAF57-73C8-4FFA-954F-710C24466A7F}" type="presParOf" srcId="{3BBEE38C-F1F2-4890-9576-2BC84B1CAB86}" destId="{266147C3-4816-4179-97A0-12E97271F8D7}" srcOrd="2" destOrd="0" presId="urn:microsoft.com/office/officeart/2005/8/layout/orgChart1"/>
    <dgm:cxn modelId="{9A15BCB2-9280-42A2-BC80-FFA50B5327B0}" type="presParOf" srcId="{C46C4F90-4700-47C5-89FE-B763C9B9444A}" destId="{2329F435-437D-4CE0-9716-8C55229DFB65}" srcOrd="4" destOrd="0" presId="urn:microsoft.com/office/officeart/2005/8/layout/orgChart1"/>
    <dgm:cxn modelId="{69D069CF-F42D-4AF3-80E1-3A2BF393B24D}" type="presParOf" srcId="{C46C4F90-4700-47C5-89FE-B763C9B9444A}" destId="{FAEFF24F-DF39-482C-81D2-25934D3120B8}" srcOrd="5" destOrd="0" presId="urn:microsoft.com/office/officeart/2005/8/layout/orgChart1"/>
    <dgm:cxn modelId="{39F038A3-0993-420D-94A2-1B9A0DD457BE}" type="presParOf" srcId="{FAEFF24F-DF39-482C-81D2-25934D3120B8}" destId="{D14F6987-AFA3-462E-9823-E46F9ABE1F43}" srcOrd="0" destOrd="0" presId="urn:microsoft.com/office/officeart/2005/8/layout/orgChart1"/>
    <dgm:cxn modelId="{720E4F8F-8463-4E74-8B3F-AA05B230260C}" type="presParOf" srcId="{D14F6987-AFA3-462E-9823-E46F9ABE1F43}" destId="{7BC47628-6FD7-4E3B-9DEE-057BC82A0826}" srcOrd="0" destOrd="0" presId="urn:microsoft.com/office/officeart/2005/8/layout/orgChart1"/>
    <dgm:cxn modelId="{FEB1CF2D-69D0-4662-AD36-A434C763B661}" type="presParOf" srcId="{D14F6987-AFA3-462E-9823-E46F9ABE1F43}" destId="{E3D43695-7DC0-4D9F-8D17-36E05A68A9B0}" srcOrd="1" destOrd="0" presId="urn:microsoft.com/office/officeart/2005/8/layout/orgChart1"/>
    <dgm:cxn modelId="{26E17D93-2DB5-4617-BD9B-75289385D3C9}" type="presParOf" srcId="{FAEFF24F-DF39-482C-81D2-25934D3120B8}" destId="{D912059D-B8B4-44CD-8F02-3F42124AA07E}" srcOrd="1" destOrd="0" presId="urn:microsoft.com/office/officeart/2005/8/layout/orgChart1"/>
    <dgm:cxn modelId="{51847438-5DDD-4393-B652-7DFEF44BA855}" type="presParOf" srcId="{FAEFF24F-DF39-482C-81D2-25934D3120B8}" destId="{B132DAA0-028D-4C8C-8E0C-E1D0EE13F0DE}" srcOrd="2" destOrd="0" presId="urn:microsoft.com/office/officeart/2005/8/layout/orgChart1"/>
    <dgm:cxn modelId="{43740EEE-585C-45E0-80FD-1987459179D5}" type="presParOf" srcId="{B4D232CF-DB0A-45E6-B215-CC70B7717E50}" destId="{55FF7E60-E477-4B6F-B0F0-92CF5A5E36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4C8BC-04FE-4887-AFFA-B7BFD144C9C5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DDB7A75-9BF9-4AC8-BDFB-F22D415E781C}">
      <dgm:prSet phldrT="[텍스트]" custT="1"/>
      <dgm:spPr/>
      <dgm:t>
        <a:bodyPr/>
        <a:lstStyle/>
        <a:p>
          <a:pPr latinLnBrk="1"/>
          <a:r>
            <a:rPr lang="en-US" altLang="ko-KR" sz="4800" b="1" dirty="0">
              <a:solidFill>
                <a:srgbClr val="92D050"/>
              </a:solidFill>
            </a:rPr>
            <a:t>OpenCV</a:t>
          </a:r>
        </a:p>
        <a:p>
          <a:pPr latinLnBrk="1"/>
          <a:r>
            <a:rPr lang="en-US" altLang="ko-KR" sz="4800" b="1" dirty="0">
              <a:solidFill>
                <a:srgbClr val="92D050"/>
              </a:solidFill>
            </a:rPr>
            <a:t>4.5.3</a:t>
          </a:r>
          <a:endParaRPr lang="ko-KR" altLang="en-US" sz="4800" b="1" dirty="0">
            <a:solidFill>
              <a:srgbClr val="92D050"/>
            </a:solidFill>
          </a:endParaRPr>
        </a:p>
      </dgm:t>
    </dgm:pt>
    <dgm:pt modelId="{742F744E-F8F2-4037-AACB-D86192EB91E9}" type="parTrans" cxnId="{4CB477BA-F80A-4EB4-9496-E55CED68D557}">
      <dgm:prSet/>
      <dgm:spPr/>
      <dgm:t>
        <a:bodyPr/>
        <a:lstStyle/>
        <a:p>
          <a:pPr latinLnBrk="1"/>
          <a:endParaRPr lang="ko-KR" altLang="en-US"/>
        </a:p>
      </dgm:t>
    </dgm:pt>
    <dgm:pt modelId="{80D18868-CDA2-4279-8519-021F6D52F732}" type="sibTrans" cxnId="{4CB477BA-F80A-4EB4-9496-E55CED68D557}">
      <dgm:prSet/>
      <dgm:spPr/>
      <dgm:t>
        <a:bodyPr/>
        <a:lstStyle/>
        <a:p>
          <a:pPr latinLnBrk="1"/>
          <a:endParaRPr lang="ko-KR" altLang="en-US"/>
        </a:p>
      </dgm:t>
    </dgm:pt>
    <dgm:pt modelId="{6F466270-F99E-477E-B17D-653FAEF14323}">
      <dgm:prSet phldrT="[텍스트]"/>
      <dgm:spPr/>
      <dgm:t>
        <a:bodyPr/>
        <a:lstStyle/>
        <a:p>
          <a:pPr latinLnBrk="1"/>
          <a:r>
            <a:rPr lang="ko-KR" altLang="en-US" dirty="0"/>
            <a:t>화면 처리</a:t>
          </a:r>
        </a:p>
      </dgm:t>
    </dgm:pt>
    <dgm:pt modelId="{FCDD06BC-BFE8-4F6B-A385-D14A018F661D}" type="parTrans" cxnId="{EF074EC0-E0E2-4316-B8AD-2A61A6DF5238}">
      <dgm:prSet/>
      <dgm:spPr/>
      <dgm:t>
        <a:bodyPr/>
        <a:lstStyle/>
        <a:p>
          <a:pPr latinLnBrk="1"/>
          <a:endParaRPr lang="ko-KR" altLang="en-US"/>
        </a:p>
      </dgm:t>
    </dgm:pt>
    <dgm:pt modelId="{D6FE5002-724D-4014-9895-97D01BFB33D4}" type="sibTrans" cxnId="{EF074EC0-E0E2-4316-B8AD-2A61A6DF5238}">
      <dgm:prSet/>
      <dgm:spPr/>
      <dgm:t>
        <a:bodyPr/>
        <a:lstStyle/>
        <a:p>
          <a:pPr latinLnBrk="1"/>
          <a:endParaRPr lang="ko-KR" altLang="en-US"/>
        </a:p>
      </dgm:t>
    </dgm:pt>
    <dgm:pt modelId="{C7B8D611-282A-4E52-A1B7-21F16140862B}">
      <dgm:prSet phldrT="[텍스트]"/>
      <dgm:spPr/>
      <dgm:t>
        <a:bodyPr/>
        <a:lstStyle/>
        <a:p>
          <a:pPr latinLnBrk="1"/>
          <a:r>
            <a:rPr lang="en-US" altLang="ko-KR" dirty="0"/>
            <a:t>UI </a:t>
          </a:r>
          <a:r>
            <a:rPr lang="ko-KR" altLang="en-US" dirty="0"/>
            <a:t>환경 구성</a:t>
          </a:r>
        </a:p>
      </dgm:t>
    </dgm:pt>
    <dgm:pt modelId="{729E7DAC-585D-418D-ABAC-71564693B0BB}" type="parTrans" cxnId="{18DF93B9-181E-4BC4-A04F-C86579B16553}">
      <dgm:prSet/>
      <dgm:spPr/>
      <dgm:t>
        <a:bodyPr/>
        <a:lstStyle/>
        <a:p>
          <a:pPr latinLnBrk="1"/>
          <a:endParaRPr lang="ko-KR" altLang="en-US"/>
        </a:p>
      </dgm:t>
    </dgm:pt>
    <dgm:pt modelId="{0DA4C4EA-11C4-481F-86BF-7A5F564A6EDE}" type="sibTrans" cxnId="{18DF93B9-181E-4BC4-A04F-C86579B16553}">
      <dgm:prSet/>
      <dgm:spPr/>
      <dgm:t>
        <a:bodyPr/>
        <a:lstStyle/>
        <a:p>
          <a:pPr latinLnBrk="1"/>
          <a:endParaRPr lang="ko-KR" altLang="en-US"/>
        </a:p>
      </dgm:t>
    </dgm:pt>
    <dgm:pt modelId="{682B0CB4-6DD4-4CCF-BE74-FFE09451CFE0}" type="pres">
      <dgm:prSet presAssocID="{D834C8BC-04FE-4887-AFFA-B7BFD144C9C5}" presName="Name0" presStyleCnt="0">
        <dgm:presLayoutVars>
          <dgm:chMax val="1"/>
          <dgm:chPref val="1"/>
        </dgm:presLayoutVars>
      </dgm:prSet>
      <dgm:spPr/>
    </dgm:pt>
    <dgm:pt modelId="{288F3B2C-AA19-4E89-A5B4-AC82AC44BC0F}" type="pres">
      <dgm:prSet presAssocID="{4DDB7A75-9BF9-4AC8-BDFB-F22D415E781C}" presName="Parent" presStyleLbl="node0" presStyleIdx="0" presStyleCnt="1" custLinFactNeighborY="2240">
        <dgm:presLayoutVars>
          <dgm:chMax val="5"/>
          <dgm:chPref val="5"/>
        </dgm:presLayoutVars>
      </dgm:prSet>
      <dgm:spPr/>
    </dgm:pt>
    <dgm:pt modelId="{628940E7-7C79-473A-B796-6694694DC390}" type="pres">
      <dgm:prSet presAssocID="{4DDB7A75-9BF9-4AC8-BDFB-F22D415E781C}" presName="Accent1" presStyleLbl="node1" presStyleIdx="0" presStyleCnt="13"/>
      <dgm:spPr/>
    </dgm:pt>
    <dgm:pt modelId="{8EB5F65E-2D55-4BC4-9881-2340F30601F0}" type="pres">
      <dgm:prSet presAssocID="{4DDB7A75-9BF9-4AC8-BDFB-F22D415E781C}" presName="Accent2" presStyleLbl="node1" presStyleIdx="1" presStyleCnt="13"/>
      <dgm:spPr/>
    </dgm:pt>
    <dgm:pt modelId="{E2A94BB4-6F19-400D-B1B4-C8D8219DC607}" type="pres">
      <dgm:prSet presAssocID="{4DDB7A75-9BF9-4AC8-BDFB-F22D415E781C}" presName="Accent3" presStyleLbl="node1" presStyleIdx="2" presStyleCnt="13"/>
      <dgm:spPr/>
    </dgm:pt>
    <dgm:pt modelId="{9F71D0E3-FB6C-47C3-895E-54A9EFD5C823}" type="pres">
      <dgm:prSet presAssocID="{4DDB7A75-9BF9-4AC8-BDFB-F22D415E781C}" presName="Accent4" presStyleLbl="node1" presStyleIdx="3" presStyleCnt="13"/>
      <dgm:spPr/>
    </dgm:pt>
    <dgm:pt modelId="{BCDEDB69-BE37-4A7D-B37F-DE5FF8E1A5D6}" type="pres">
      <dgm:prSet presAssocID="{4DDB7A75-9BF9-4AC8-BDFB-F22D415E781C}" presName="Accent5" presStyleLbl="node1" presStyleIdx="4" presStyleCnt="13"/>
      <dgm:spPr/>
    </dgm:pt>
    <dgm:pt modelId="{3561752B-2F9E-40F3-B567-810EE4130495}" type="pres">
      <dgm:prSet presAssocID="{4DDB7A75-9BF9-4AC8-BDFB-F22D415E781C}" presName="Accent6" presStyleLbl="node1" presStyleIdx="5" presStyleCnt="13"/>
      <dgm:spPr/>
    </dgm:pt>
    <dgm:pt modelId="{96A22963-F37D-4005-95F6-BAE4D444DF57}" type="pres">
      <dgm:prSet presAssocID="{6F466270-F99E-477E-B17D-653FAEF14323}" presName="Child1" presStyleLbl="node1" presStyleIdx="6" presStyleCnt="13">
        <dgm:presLayoutVars>
          <dgm:chMax val="0"/>
          <dgm:chPref val="0"/>
        </dgm:presLayoutVars>
      </dgm:prSet>
      <dgm:spPr/>
    </dgm:pt>
    <dgm:pt modelId="{BEE4682F-AECD-42FD-9E3C-99AA8867D8A2}" type="pres">
      <dgm:prSet presAssocID="{6F466270-F99E-477E-B17D-653FAEF14323}" presName="Accent7" presStyleCnt="0"/>
      <dgm:spPr/>
    </dgm:pt>
    <dgm:pt modelId="{F329A858-A480-42C6-BE34-DA5AB043030D}" type="pres">
      <dgm:prSet presAssocID="{6F466270-F99E-477E-B17D-653FAEF14323}" presName="AccentHold1" presStyleLbl="node1" presStyleIdx="7" presStyleCnt="13"/>
      <dgm:spPr/>
    </dgm:pt>
    <dgm:pt modelId="{92475C86-CCA2-4D8C-8774-2062488FF337}" type="pres">
      <dgm:prSet presAssocID="{6F466270-F99E-477E-B17D-653FAEF14323}" presName="Accent8" presStyleCnt="0"/>
      <dgm:spPr/>
    </dgm:pt>
    <dgm:pt modelId="{928AC645-F9C8-4EE3-988F-77AA7DB901C6}" type="pres">
      <dgm:prSet presAssocID="{6F466270-F99E-477E-B17D-653FAEF14323}" presName="AccentHold2" presStyleLbl="node1" presStyleIdx="8" presStyleCnt="13"/>
      <dgm:spPr/>
    </dgm:pt>
    <dgm:pt modelId="{6D4EF823-49CF-49C9-B23E-9D254D8E2439}" type="pres">
      <dgm:prSet presAssocID="{C7B8D611-282A-4E52-A1B7-21F16140862B}" presName="Child2" presStyleLbl="node1" presStyleIdx="9" presStyleCnt="13">
        <dgm:presLayoutVars>
          <dgm:chMax val="0"/>
          <dgm:chPref val="0"/>
        </dgm:presLayoutVars>
      </dgm:prSet>
      <dgm:spPr/>
    </dgm:pt>
    <dgm:pt modelId="{9AE8B3DF-1962-4453-9E7B-591450463C10}" type="pres">
      <dgm:prSet presAssocID="{C7B8D611-282A-4E52-A1B7-21F16140862B}" presName="Accent9" presStyleCnt="0"/>
      <dgm:spPr/>
    </dgm:pt>
    <dgm:pt modelId="{4FB47539-9CCD-4361-BFD1-934F1C1CCE14}" type="pres">
      <dgm:prSet presAssocID="{C7B8D611-282A-4E52-A1B7-21F16140862B}" presName="AccentHold1" presStyleLbl="node1" presStyleIdx="10" presStyleCnt="13"/>
      <dgm:spPr/>
    </dgm:pt>
    <dgm:pt modelId="{990A8121-A20E-4041-8734-917B21B726B5}" type="pres">
      <dgm:prSet presAssocID="{C7B8D611-282A-4E52-A1B7-21F16140862B}" presName="Accent10" presStyleCnt="0"/>
      <dgm:spPr/>
    </dgm:pt>
    <dgm:pt modelId="{35631A2E-78DA-48A6-B79A-649EDB91DFDE}" type="pres">
      <dgm:prSet presAssocID="{C7B8D611-282A-4E52-A1B7-21F16140862B}" presName="AccentHold2" presStyleLbl="node1" presStyleIdx="11" presStyleCnt="13"/>
      <dgm:spPr/>
    </dgm:pt>
    <dgm:pt modelId="{32BA0BB8-0E97-4BF7-8C6B-D63A4D9D822E}" type="pres">
      <dgm:prSet presAssocID="{C7B8D611-282A-4E52-A1B7-21F16140862B}" presName="Accent11" presStyleCnt="0"/>
      <dgm:spPr/>
    </dgm:pt>
    <dgm:pt modelId="{A85C6B5A-9721-4803-B988-0852B9440C7F}" type="pres">
      <dgm:prSet presAssocID="{C7B8D611-282A-4E52-A1B7-21F16140862B}" presName="AccentHold3" presStyleLbl="node1" presStyleIdx="12" presStyleCnt="13"/>
      <dgm:spPr/>
    </dgm:pt>
  </dgm:ptLst>
  <dgm:cxnLst>
    <dgm:cxn modelId="{84EBEF62-642F-479A-AB22-20CBC346EC52}" type="presOf" srcId="{6F466270-F99E-477E-B17D-653FAEF14323}" destId="{96A22963-F37D-4005-95F6-BAE4D444DF57}" srcOrd="0" destOrd="0" presId="urn:microsoft.com/office/officeart/2009/3/layout/CircleRelationship"/>
    <dgm:cxn modelId="{96C64D79-28BD-4F94-AFC1-0C1411016C63}" type="presOf" srcId="{C7B8D611-282A-4E52-A1B7-21F16140862B}" destId="{6D4EF823-49CF-49C9-B23E-9D254D8E2439}" srcOrd="0" destOrd="0" presId="urn:microsoft.com/office/officeart/2009/3/layout/CircleRelationship"/>
    <dgm:cxn modelId="{F3915BA0-C97E-4849-BC03-CA565CCA7992}" type="presOf" srcId="{4DDB7A75-9BF9-4AC8-BDFB-F22D415E781C}" destId="{288F3B2C-AA19-4E89-A5B4-AC82AC44BC0F}" srcOrd="0" destOrd="0" presId="urn:microsoft.com/office/officeart/2009/3/layout/CircleRelationship"/>
    <dgm:cxn modelId="{08C8B2AF-F860-450E-A33D-ED13509601E9}" type="presOf" srcId="{D834C8BC-04FE-4887-AFFA-B7BFD144C9C5}" destId="{682B0CB4-6DD4-4CCF-BE74-FFE09451CFE0}" srcOrd="0" destOrd="0" presId="urn:microsoft.com/office/officeart/2009/3/layout/CircleRelationship"/>
    <dgm:cxn modelId="{18DF93B9-181E-4BC4-A04F-C86579B16553}" srcId="{4DDB7A75-9BF9-4AC8-BDFB-F22D415E781C}" destId="{C7B8D611-282A-4E52-A1B7-21F16140862B}" srcOrd="1" destOrd="0" parTransId="{729E7DAC-585D-418D-ABAC-71564693B0BB}" sibTransId="{0DA4C4EA-11C4-481F-86BF-7A5F564A6EDE}"/>
    <dgm:cxn modelId="{4CB477BA-F80A-4EB4-9496-E55CED68D557}" srcId="{D834C8BC-04FE-4887-AFFA-B7BFD144C9C5}" destId="{4DDB7A75-9BF9-4AC8-BDFB-F22D415E781C}" srcOrd="0" destOrd="0" parTransId="{742F744E-F8F2-4037-AACB-D86192EB91E9}" sibTransId="{80D18868-CDA2-4279-8519-021F6D52F732}"/>
    <dgm:cxn modelId="{EF074EC0-E0E2-4316-B8AD-2A61A6DF5238}" srcId="{4DDB7A75-9BF9-4AC8-BDFB-F22D415E781C}" destId="{6F466270-F99E-477E-B17D-653FAEF14323}" srcOrd="0" destOrd="0" parTransId="{FCDD06BC-BFE8-4F6B-A385-D14A018F661D}" sibTransId="{D6FE5002-724D-4014-9895-97D01BFB33D4}"/>
    <dgm:cxn modelId="{B5984909-80CA-4B46-A34C-743E7F0834FD}" type="presParOf" srcId="{682B0CB4-6DD4-4CCF-BE74-FFE09451CFE0}" destId="{288F3B2C-AA19-4E89-A5B4-AC82AC44BC0F}" srcOrd="0" destOrd="0" presId="urn:microsoft.com/office/officeart/2009/3/layout/CircleRelationship"/>
    <dgm:cxn modelId="{653F6BC2-C44E-4C12-BB9F-82BE0A1F3569}" type="presParOf" srcId="{682B0CB4-6DD4-4CCF-BE74-FFE09451CFE0}" destId="{628940E7-7C79-473A-B796-6694694DC390}" srcOrd="1" destOrd="0" presId="urn:microsoft.com/office/officeart/2009/3/layout/CircleRelationship"/>
    <dgm:cxn modelId="{77348E7B-EC4F-4DE4-B716-6EA017820B4D}" type="presParOf" srcId="{682B0CB4-6DD4-4CCF-BE74-FFE09451CFE0}" destId="{8EB5F65E-2D55-4BC4-9881-2340F30601F0}" srcOrd="2" destOrd="0" presId="urn:microsoft.com/office/officeart/2009/3/layout/CircleRelationship"/>
    <dgm:cxn modelId="{D37C2450-D6EB-4B0A-91FD-BFD075123308}" type="presParOf" srcId="{682B0CB4-6DD4-4CCF-BE74-FFE09451CFE0}" destId="{E2A94BB4-6F19-400D-B1B4-C8D8219DC607}" srcOrd="3" destOrd="0" presId="urn:microsoft.com/office/officeart/2009/3/layout/CircleRelationship"/>
    <dgm:cxn modelId="{00967820-8443-4D25-A423-84B0E28C388E}" type="presParOf" srcId="{682B0CB4-6DD4-4CCF-BE74-FFE09451CFE0}" destId="{9F71D0E3-FB6C-47C3-895E-54A9EFD5C823}" srcOrd="4" destOrd="0" presId="urn:microsoft.com/office/officeart/2009/3/layout/CircleRelationship"/>
    <dgm:cxn modelId="{16DEE474-A3F3-4C32-9B7E-EEE5556581CC}" type="presParOf" srcId="{682B0CB4-6DD4-4CCF-BE74-FFE09451CFE0}" destId="{BCDEDB69-BE37-4A7D-B37F-DE5FF8E1A5D6}" srcOrd="5" destOrd="0" presId="urn:microsoft.com/office/officeart/2009/3/layout/CircleRelationship"/>
    <dgm:cxn modelId="{12C22C41-DE4B-4F9F-BC98-63B08C243451}" type="presParOf" srcId="{682B0CB4-6DD4-4CCF-BE74-FFE09451CFE0}" destId="{3561752B-2F9E-40F3-B567-810EE4130495}" srcOrd="6" destOrd="0" presId="urn:microsoft.com/office/officeart/2009/3/layout/CircleRelationship"/>
    <dgm:cxn modelId="{81924389-A2DE-4F70-8F8E-1317FE8DAD46}" type="presParOf" srcId="{682B0CB4-6DD4-4CCF-BE74-FFE09451CFE0}" destId="{96A22963-F37D-4005-95F6-BAE4D444DF57}" srcOrd="7" destOrd="0" presId="urn:microsoft.com/office/officeart/2009/3/layout/CircleRelationship"/>
    <dgm:cxn modelId="{C29070D3-EF08-4CB3-B69D-B3C906C7033A}" type="presParOf" srcId="{682B0CB4-6DD4-4CCF-BE74-FFE09451CFE0}" destId="{BEE4682F-AECD-42FD-9E3C-99AA8867D8A2}" srcOrd="8" destOrd="0" presId="urn:microsoft.com/office/officeart/2009/3/layout/CircleRelationship"/>
    <dgm:cxn modelId="{02AAEF19-A690-4D1D-8A5D-046A1157DB61}" type="presParOf" srcId="{BEE4682F-AECD-42FD-9E3C-99AA8867D8A2}" destId="{F329A858-A480-42C6-BE34-DA5AB043030D}" srcOrd="0" destOrd="0" presId="urn:microsoft.com/office/officeart/2009/3/layout/CircleRelationship"/>
    <dgm:cxn modelId="{684B664D-48BB-43B8-A6C1-06EE20122525}" type="presParOf" srcId="{682B0CB4-6DD4-4CCF-BE74-FFE09451CFE0}" destId="{92475C86-CCA2-4D8C-8774-2062488FF337}" srcOrd="9" destOrd="0" presId="urn:microsoft.com/office/officeart/2009/3/layout/CircleRelationship"/>
    <dgm:cxn modelId="{E9AF9D62-E421-45A1-AFC9-DDEDF14E5F9D}" type="presParOf" srcId="{92475C86-CCA2-4D8C-8774-2062488FF337}" destId="{928AC645-F9C8-4EE3-988F-77AA7DB901C6}" srcOrd="0" destOrd="0" presId="urn:microsoft.com/office/officeart/2009/3/layout/CircleRelationship"/>
    <dgm:cxn modelId="{76D8A8D3-A76E-4CCD-A219-8B8498A11631}" type="presParOf" srcId="{682B0CB4-6DD4-4CCF-BE74-FFE09451CFE0}" destId="{6D4EF823-49CF-49C9-B23E-9D254D8E2439}" srcOrd="10" destOrd="0" presId="urn:microsoft.com/office/officeart/2009/3/layout/CircleRelationship"/>
    <dgm:cxn modelId="{837BBE20-7AAF-49AE-B3C3-BE841AC14E4C}" type="presParOf" srcId="{682B0CB4-6DD4-4CCF-BE74-FFE09451CFE0}" destId="{9AE8B3DF-1962-4453-9E7B-591450463C10}" srcOrd="11" destOrd="0" presId="urn:microsoft.com/office/officeart/2009/3/layout/CircleRelationship"/>
    <dgm:cxn modelId="{AA5C326F-AAF3-45A9-8F8E-910FA0DD3D0A}" type="presParOf" srcId="{9AE8B3DF-1962-4453-9E7B-591450463C10}" destId="{4FB47539-9CCD-4361-BFD1-934F1C1CCE14}" srcOrd="0" destOrd="0" presId="urn:microsoft.com/office/officeart/2009/3/layout/CircleRelationship"/>
    <dgm:cxn modelId="{515E3D28-6638-44EC-8972-4F18DEA8B0A9}" type="presParOf" srcId="{682B0CB4-6DD4-4CCF-BE74-FFE09451CFE0}" destId="{990A8121-A20E-4041-8734-917B21B726B5}" srcOrd="12" destOrd="0" presId="urn:microsoft.com/office/officeart/2009/3/layout/CircleRelationship"/>
    <dgm:cxn modelId="{F632A7D4-F50C-4F74-93FB-A844FCA51FC8}" type="presParOf" srcId="{990A8121-A20E-4041-8734-917B21B726B5}" destId="{35631A2E-78DA-48A6-B79A-649EDB91DFDE}" srcOrd="0" destOrd="0" presId="urn:microsoft.com/office/officeart/2009/3/layout/CircleRelationship"/>
    <dgm:cxn modelId="{7FDB54A6-4122-428A-BBB4-8F95ADC77265}" type="presParOf" srcId="{682B0CB4-6DD4-4CCF-BE74-FFE09451CFE0}" destId="{32BA0BB8-0E97-4BF7-8C6B-D63A4D9D822E}" srcOrd="13" destOrd="0" presId="urn:microsoft.com/office/officeart/2009/3/layout/CircleRelationship"/>
    <dgm:cxn modelId="{F139543B-9EB5-4B35-AA29-41868ED19E59}" type="presParOf" srcId="{32BA0BB8-0E97-4BF7-8C6B-D63A4D9D822E}" destId="{A85C6B5A-9721-4803-B988-0852B9440C7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58D-39CB-4F05-9E98-A5F1756F2E6E}">
      <dsp:nvSpPr>
        <dsp:cNvPr id="0" name=""/>
        <dsp:cNvSpPr/>
      </dsp:nvSpPr>
      <dsp:spPr>
        <a:xfrm>
          <a:off x="1646" y="0"/>
          <a:ext cx="2561649" cy="4977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기획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통합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하이라이트 기능 개발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GitBranch</a:t>
          </a:r>
          <a:r>
            <a:rPr lang="en-US" altLang="ko-KR" sz="1800" kern="1200" dirty="0"/>
            <a:t>: Action</a:t>
          </a:r>
        </a:p>
      </dsp:txBody>
      <dsp:txXfrm>
        <a:off x="1646" y="1990866"/>
        <a:ext cx="2561649" cy="1990866"/>
      </dsp:txXfrm>
    </dsp:sp>
    <dsp:sp modelId="{2BF3736F-A781-4C3C-BEB3-4F932F58B971}">
      <dsp:nvSpPr>
        <dsp:cNvPr id="0" name=""/>
        <dsp:cNvSpPr/>
      </dsp:nvSpPr>
      <dsp:spPr>
        <a:xfrm>
          <a:off x="453773" y="298630"/>
          <a:ext cx="1657396" cy="16573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734A7-01F4-47B5-B878-572B884BEF1A}">
      <dsp:nvSpPr>
        <dsp:cNvPr id="0" name=""/>
        <dsp:cNvSpPr/>
      </dsp:nvSpPr>
      <dsp:spPr>
        <a:xfrm>
          <a:off x="2640146" y="0"/>
          <a:ext cx="2561649" cy="4977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기획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제스처 인식 알고리즘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구조 개발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GitBranch</a:t>
          </a:r>
          <a:r>
            <a:rPr lang="en-US" altLang="ko-KR" sz="1800" kern="1200" dirty="0"/>
            <a:t>: Motion</a:t>
          </a:r>
          <a:endParaRPr lang="ko-KR" altLang="en-US" sz="1800" kern="1200" dirty="0"/>
        </a:p>
      </dsp:txBody>
      <dsp:txXfrm>
        <a:off x="2640146" y="1990866"/>
        <a:ext cx="2561649" cy="1990866"/>
      </dsp:txXfrm>
    </dsp:sp>
    <dsp:sp modelId="{1D59AEA6-A5B8-4B40-80FD-B2B7EC60A35A}">
      <dsp:nvSpPr>
        <dsp:cNvPr id="0" name=""/>
        <dsp:cNvSpPr/>
      </dsp:nvSpPr>
      <dsp:spPr>
        <a:xfrm>
          <a:off x="3092272" y="298630"/>
          <a:ext cx="1657396" cy="16573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DEA8D-3895-433A-BC27-361A28F2CD7A}">
      <dsp:nvSpPr>
        <dsp:cNvPr id="0" name=""/>
        <dsp:cNvSpPr/>
      </dsp:nvSpPr>
      <dsp:spPr>
        <a:xfrm>
          <a:off x="5278645" y="0"/>
          <a:ext cx="2561649" cy="4977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인식 성능 개선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개발 프로세스 기록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슬라이드 기능 개발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GitBranch:ImageFade</a:t>
          </a:r>
          <a:endParaRPr lang="ko-KR" altLang="en-US" sz="1800" kern="1200" dirty="0"/>
        </a:p>
      </dsp:txBody>
      <dsp:txXfrm>
        <a:off x="5278645" y="1990866"/>
        <a:ext cx="2561649" cy="1990866"/>
      </dsp:txXfrm>
    </dsp:sp>
    <dsp:sp modelId="{3456BFFB-D63A-41C0-A166-EBED9B76A3BA}">
      <dsp:nvSpPr>
        <dsp:cNvPr id="0" name=""/>
        <dsp:cNvSpPr/>
      </dsp:nvSpPr>
      <dsp:spPr>
        <a:xfrm>
          <a:off x="5730772" y="298630"/>
          <a:ext cx="1657396" cy="16573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AA1C-822A-46DB-9AE1-69037DC354EB}">
      <dsp:nvSpPr>
        <dsp:cNvPr id="0" name=""/>
        <dsp:cNvSpPr/>
      </dsp:nvSpPr>
      <dsp:spPr>
        <a:xfrm flipV="1">
          <a:off x="313677" y="4129122"/>
          <a:ext cx="7214586" cy="64147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188B6-DD6E-48CB-A792-CF080E5AC424}">
      <dsp:nvSpPr>
        <dsp:cNvPr id="0" name=""/>
        <dsp:cNvSpPr/>
      </dsp:nvSpPr>
      <dsp:spPr>
        <a:xfrm>
          <a:off x="1251860" y="96072"/>
          <a:ext cx="2166446" cy="21667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3B900-4D23-4E18-ACA1-3DFE0DA9893C}">
      <dsp:nvSpPr>
        <dsp:cNvPr id="0" name=""/>
        <dsp:cNvSpPr/>
      </dsp:nvSpPr>
      <dsp:spPr>
        <a:xfrm>
          <a:off x="1730716" y="878344"/>
          <a:ext cx="1203852" cy="60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프리젠테이션 실행</a:t>
          </a:r>
          <a:endParaRPr lang="ko-KR" altLang="en-US" sz="1400" kern="1200" dirty="0"/>
        </a:p>
      </dsp:txBody>
      <dsp:txXfrm>
        <a:off x="1730716" y="878344"/>
        <a:ext cx="1203852" cy="601782"/>
      </dsp:txXfrm>
    </dsp:sp>
    <dsp:sp modelId="{E52E1C02-5C83-42C1-9866-3B57F79808DB}">
      <dsp:nvSpPr>
        <dsp:cNvPr id="0" name=""/>
        <dsp:cNvSpPr/>
      </dsp:nvSpPr>
      <dsp:spPr>
        <a:xfrm>
          <a:off x="650137" y="1341046"/>
          <a:ext cx="2166446" cy="216677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D7DB0-1A7F-4BBC-943E-D7B4CE93B1D0}">
      <dsp:nvSpPr>
        <dsp:cNvPr id="0" name=""/>
        <dsp:cNvSpPr/>
      </dsp:nvSpPr>
      <dsp:spPr>
        <a:xfrm>
          <a:off x="1131434" y="2130519"/>
          <a:ext cx="1203852" cy="60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다양한 제스처 인식</a:t>
          </a:r>
          <a:endParaRPr lang="ko-KR" altLang="en-US" sz="1400" kern="1200" dirty="0"/>
        </a:p>
      </dsp:txBody>
      <dsp:txXfrm>
        <a:off x="1131434" y="2130519"/>
        <a:ext cx="1203852" cy="601782"/>
      </dsp:txXfrm>
    </dsp:sp>
    <dsp:sp modelId="{A5B2CB94-8E7B-47B1-83B8-29F79503A348}">
      <dsp:nvSpPr>
        <dsp:cNvPr id="0" name=""/>
        <dsp:cNvSpPr/>
      </dsp:nvSpPr>
      <dsp:spPr>
        <a:xfrm>
          <a:off x="1406054" y="2735002"/>
          <a:ext cx="1861313" cy="186205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659E-8611-414B-8575-B0DC2D850B62}">
      <dsp:nvSpPr>
        <dsp:cNvPr id="0" name=""/>
        <dsp:cNvSpPr/>
      </dsp:nvSpPr>
      <dsp:spPr>
        <a:xfrm>
          <a:off x="1733563" y="3384495"/>
          <a:ext cx="1203852" cy="60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프리젠테이션 발표 수행</a:t>
          </a:r>
          <a:endParaRPr lang="ko-KR" altLang="en-US" sz="1400" kern="1200" dirty="0"/>
        </a:p>
      </dsp:txBody>
      <dsp:txXfrm>
        <a:off x="1733563" y="3384495"/>
        <a:ext cx="1203852" cy="601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23136-00EA-4B0C-B143-250F1741F60F}">
      <dsp:nvSpPr>
        <dsp:cNvPr id="0" name=""/>
        <dsp:cNvSpPr/>
      </dsp:nvSpPr>
      <dsp:spPr>
        <a:xfrm>
          <a:off x="-5568355" y="-852947"/>
          <a:ext cx="6633495" cy="6633495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F4F59-E8B0-4A5F-8409-9C5CF609A060}">
      <dsp:nvSpPr>
        <dsp:cNvPr id="0" name=""/>
        <dsp:cNvSpPr/>
      </dsp:nvSpPr>
      <dsp:spPr>
        <a:xfrm>
          <a:off x="345671" y="224008"/>
          <a:ext cx="7546683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: </a:t>
          </a:r>
          <a:r>
            <a:rPr lang="ko-KR" altLang="en-US" sz="1700" kern="1200" dirty="0"/>
            <a:t>실내 </a:t>
          </a:r>
          <a:r>
            <a:rPr lang="en-US" altLang="ko-KR" sz="1700" kern="1200" dirty="0"/>
            <a:t>SLAM / </a:t>
          </a:r>
          <a:r>
            <a:rPr lang="ko-KR" altLang="en-US" sz="1700" kern="1200" dirty="0"/>
            <a:t>실내 위치인식 </a:t>
          </a:r>
          <a:r>
            <a:rPr lang="en-US" altLang="ko-KR" sz="1700" kern="1200" dirty="0"/>
            <a:t>/ </a:t>
          </a:r>
          <a:r>
            <a:rPr lang="ko-KR" altLang="en-US" sz="1700" kern="1200" dirty="0"/>
            <a:t>경로 생성 </a:t>
          </a:r>
          <a:r>
            <a:rPr lang="en-US" altLang="ko-KR" sz="1700" kern="1200" dirty="0"/>
            <a:t>/ </a:t>
          </a:r>
          <a:r>
            <a:rPr lang="ko-KR" altLang="en-US" sz="1700" kern="1200" dirty="0"/>
            <a:t>장애물 회피 </a:t>
          </a:r>
          <a:r>
            <a:rPr lang="en-US" altLang="ko-KR" sz="1700" kern="1200" dirty="0"/>
            <a:t>/ </a:t>
          </a:r>
          <a:r>
            <a:rPr lang="ko-KR" altLang="en-US" sz="1700" kern="1200" dirty="0"/>
            <a:t>이동 제어 </a:t>
          </a:r>
        </a:p>
      </dsp:txBody>
      <dsp:txXfrm>
        <a:off x="345671" y="224008"/>
        <a:ext cx="7546683" cy="447820"/>
      </dsp:txXfrm>
    </dsp:sp>
    <dsp:sp modelId="{87F04AD4-404C-4C82-8429-080DBF8A8B90}">
      <dsp:nvSpPr>
        <dsp:cNvPr id="0" name=""/>
        <dsp:cNvSpPr/>
      </dsp:nvSpPr>
      <dsp:spPr>
        <a:xfrm>
          <a:off x="65783" y="168031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BB0C6-343A-4092-8DC1-A8A312FD7352}">
      <dsp:nvSpPr>
        <dsp:cNvPr id="0" name=""/>
        <dsp:cNvSpPr/>
      </dsp:nvSpPr>
      <dsp:spPr>
        <a:xfrm>
          <a:off x="751212" y="896133"/>
          <a:ext cx="7141141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덮개가 없는 음식물 서빙을 위한 안정적인 주행 기술 개발 경험</a:t>
          </a:r>
        </a:p>
      </dsp:txBody>
      <dsp:txXfrm>
        <a:off x="751212" y="896133"/>
        <a:ext cx="7141141" cy="447820"/>
      </dsp:txXfrm>
    </dsp:sp>
    <dsp:sp modelId="{89AC8C08-D977-4606-ABF3-3603C7F8CDD6}">
      <dsp:nvSpPr>
        <dsp:cNvPr id="0" name=""/>
        <dsp:cNvSpPr/>
      </dsp:nvSpPr>
      <dsp:spPr>
        <a:xfrm>
          <a:off x="471325" y="840155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91474-73DA-475D-9E80-D15A896A5F5B}">
      <dsp:nvSpPr>
        <dsp:cNvPr id="0" name=""/>
        <dsp:cNvSpPr/>
      </dsp:nvSpPr>
      <dsp:spPr>
        <a:xfrm>
          <a:off x="973447" y="1567765"/>
          <a:ext cx="6918906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rgbClr val="FFFF00"/>
              </a:solidFill>
            </a:rPr>
            <a:t>빛의 변화가 심한 환경에서의</a:t>
          </a:r>
          <a:r>
            <a:rPr lang="ko-KR" altLang="en-US" sz="1300" b="1" kern="1200" dirty="0"/>
            <a:t> </a:t>
          </a:r>
          <a:r>
            <a:rPr lang="ko-KR" altLang="en-US" sz="1000" kern="1200" dirty="0"/>
            <a:t>주행 기술 경험</a:t>
          </a:r>
        </a:p>
      </dsp:txBody>
      <dsp:txXfrm>
        <a:off x="973447" y="1567765"/>
        <a:ext cx="6918906" cy="447820"/>
      </dsp:txXfrm>
    </dsp:sp>
    <dsp:sp modelId="{D011EAE9-41C2-428C-92E4-C0C62D52D00E}">
      <dsp:nvSpPr>
        <dsp:cNvPr id="0" name=""/>
        <dsp:cNvSpPr/>
      </dsp:nvSpPr>
      <dsp:spPr>
        <a:xfrm>
          <a:off x="693559" y="1511787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EEFDD-195A-45E3-A362-31B12C0C8F4A}">
      <dsp:nvSpPr>
        <dsp:cNvPr id="0" name=""/>
        <dsp:cNvSpPr/>
      </dsp:nvSpPr>
      <dsp:spPr>
        <a:xfrm>
          <a:off x="1044405" y="2239890"/>
          <a:ext cx="6847949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rgbClr val="FFFF00"/>
              </a:solidFill>
            </a:rPr>
            <a:t>정확한 위치 인식 및 위치 재인식 기술 개발 경험</a:t>
          </a:r>
          <a:endParaRPr lang="ko-KR" altLang="en-US" sz="1300" kern="1200" dirty="0">
            <a:solidFill>
              <a:srgbClr val="FFFF00"/>
            </a:solidFill>
          </a:endParaRPr>
        </a:p>
      </dsp:txBody>
      <dsp:txXfrm>
        <a:off x="1044405" y="2239890"/>
        <a:ext cx="6847949" cy="447820"/>
      </dsp:txXfrm>
    </dsp:sp>
    <dsp:sp modelId="{5D6C9F40-6F0A-44CD-911C-615D46857A82}">
      <dsp:nvSpPr>
        <dsp:cNvPr id="0" name=""/>
        <dsp:cNvSpPr/>
      </dsp:nvSpPr>
      <dsp:spPr>
        <a:xfrm>
          <a:off x="764517" y="2183912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69695-D390-41DD-9055-6F552EBED7D6}">
      <dsp:nvSpPr>
        <dsp:cNvPr id="0" name=""/>
        <dsp:cNvSpPr/>
      </dsp:nvSpPr>
      <dsp:spPr>
        <a:xfrm>
          <a:off x="973447" y="2912015"/>
          <a:ext cx="6918906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다양한 형식의 구동부의 제어기술 개발 경험</a:t>
          </a:r>
        </a:p>
      </dsp:txBody>
      <dsp:txXfrm>
        <a:off x="973447" y="2912015"/>
        <a:ext cx="6918906" cy="447820"/>
      </dsp:txXfrm>
    </dsp:sp>
    <dsp:sp modelId="{AA33F6C2-3B27-4998-B61E-698B4EFA89C5}">
      <dsp:nvSpPr>
        <dsp:cNvPr id="0" name=""/>
        <dsp:cNvSpPr/>
      </dsp:nvSpPr>
      <dsp:spPr>
        <a:xfrm>
          <a:off x="693559" y="2856037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ABE93-455A-4A5F-8A2A-A1760F846254}">
      <dsp:nvSpPr>
        <dsp:cNvPr id="0" name=""/>
        <dsp:cNvSpPr/>
      </dsp:nvSpPr>
      <dsp:spPr>
        <a:xfrm>
          <a:off x="751212" y="3583647"/>
          <a:ext cx="7141141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rgbClr val="FFFF00"/>
              </a:solidFill>
            </a:rPr>
            <a:t>센서 퓨전 환경 인지 기술 개발 경험</a:t>
          </a:r>
          <a:endParaRPr lang="ko-KR" altLang="en-US" sz="1300" kern="1200" dirty="0">
            <a:solidFill>
              <a:srgbClr val="FFFF00"/>
            </a:solidFill>
          </a:endParaRPr>
        </a:p>
      </dsp:txBody>
      <dsp:txXfrm>
        <a:off x="751212" y="3583647"/>
        <a:ext cx="7141141" cy="447820"/>
      </dsp:txXfrm>
    </dsp:sp>
    <dsp:sp modelId="{C4CB02B5-3331-4A57-8436-8CDA2F5223CD}">
      <dsp:nvSpPr>
        <dsp:cNvPr id="0" name=""/>
        <dsp:cNvSpPr/>
      </dsp:nvSpPr>
      <dsp:spPr>
        <a:xfrm>
          <a:off x="471325" y="3527669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CFCD1-BBF9-4506-99DE-80DF001B9F37}">
      <dsp:nvSpPr>
        <dsp:cNvPr id="0" name=""/>
        <dsp:cNvSpPr/>
      </dsp:nvSpPr>
      <dsp:spPr>
        <a:xfrm>
          <a:off x="345671" y="4255771"/>
          <a:ext cx="7546683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장애물이 있는 좁은 경로에서의 주행 기술 개발 경험</a:t>
          </a:r>
        </a:p>
      </dsp:txBody>
      <dsp:txXfrm>
        <a:off x="345671" y="4255771"/>
        <a:ext cx="7546683" cy="447820"/>
      </dsp:txXfrm>
    </dsp:sp>
    <dsp:sp modelId="{C1267AAF-31B9-41A3-8AD4-7FBFE72DB6BF}">
      <dsp:nvSpPr>
        <dsp:cNvPr id="0" name=""/>
        <dsp:cNvSpPr/>
      </dsp:nvSpPr>
      <dsp:spPr>
        <a:xfrm>
          <a:off x="65783" y="4199794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E73D-7C30-4AFB-B641-8E37FDCFF9E6}">
      <dsp:nvSpPr>
        <dsp:cNvPr id="0" name=""/>
        <dsp:cNvSpPr/>
      </dsp:nvSpPr>
      <dsp:spPr>
        <a:xfrm>
          <a:off x="0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ko-KR" altLang="en-US" sz="2100" kern="1200" dirty="0"/>
            <a:t>모션 인식을 통한 사용자 편의 입력 도구 개발</a:t>
          </a:r>
        </a:p>
      </dsp:txBody>
      <dsp:txXfrm>
        <a:off x="0" y="755104"/>
        <a:ext cx="2372320" cy="1423392"/>
      </dsp:txXfrm>
    </dsp:sp>
    <dsp:sp modelId="{FD9CDE3B-6554-4BF4-981E-3982C1E41772}">
      <dsp:nvSpPr>
        <dsp:cNvPr id="0" name=""/>
        <dsp:cNvSpPr/>
      </dsp:nvSpPr>
      <dsp:spPr>
        <a:xfrm>
          <a:off x="2609552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/>
            <a:t>오픈소스를 재해석하여 한단계 발전된 프로그램 개발</a:t>
          </a:r>
          <a:endParaRPr lang="en-US" altLang="ko-KR" sz="2100" kern="1200" dirty="0"/>
        </a:p>
      </dsp:txBody>
      <dsp:txXfrm>
        <a:off x="2609552" y="755104"/>
        <a:ext cx="2372320" cy="1423392"/>
      </dsp:txXfrm>
    </dsp:sp>
    <dsp:sp modelId="{992D1012-7E50-4533-BCE1-20D4EACB68B7}">
      <dsp:nvSpPr>
        <dsp:cNvPr id="0" name=""/>
        <dsp:cNvSpPr/>
      </dsp:nvSpPr>
      <dsp:spPr>
        <a:xfrm>
          <a:off x="5219104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/>
            <a:t>문제해결을 위한 신규 알고리즘 개발</a:t>
          </a:r>
          <a:endParaRPr lang="en-US" altLang="ko-KR" sz="2100" kern="1200" dirty="0"/>
        </a:p>
      </dsp:txBody>
      <dsp:txXfrm>
        <a:off x="5219104" y="755104"/>
        <a:ext cx="2372320" cy="1423392"/>
      </dsp:txXfrm>
    </dsp:sp>
    <dsp:sp modelId="{6ACC9D51-8C2C-4CF8-A3DB-11C6EB3C10DA}">
      <dsp:nvSpPr>
        <dsp:cNvPr id="0" name=""/>
        <dsp:cNvSpPr/>
      </dsp:nvSpPr>
      <dsp:spPr>
        <a:xfrm>
          <a:off x="0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AI</a:t>
          </a:r>
          <a:r>
            <a:rPr lang="ko-KR" altLang="en-US" sz="2100" kern="1200" dirty="0"/>
            <a:t>와 하드웨어 통합 연계 능력 향상</a:t>
          </a:r>
          <a:endParaRPr lang="en-US" altLang="ko-KR" sz="2100" kern="1200" dirty="0"/>
        </a:p>
      </dsp:txBody>
      <dsp:txXfrm>
        <a:off x="0" y="2415728"/>
        <a:ext cx="2372320" cy="1423392"/>
      </dsp:txXfrm>
    </dsp:sp>
    <dsp:sp modelId="{67B90FA2-3D12-426A-AC41-36421DE9F070}">
      <dsp:nvSpPr>
        <dsp:cNvPr id="0" name=""/>
        <dsp:cNvSpPr/>
      </dsp:nvSpPr>
      <dsp:spPr>
        <a:xfrm>
          <a:off x="2609552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Git, Notion, Slack</a:t>
          </a:r>
          <a:r>
            <a:rPr lang="ko-KR" altLang="en-US" sz="2100" kern="1200"/>
            <a:t>을 활용한 팀워크</a:t>
          </a:r>
          <a:endParaRPr lang="en-US" altLang="ko-KR" sz="2100" kern="1200" dirty="0"/>
        </a:p>
      </dsp:txBody>
      <dsp:txXfrm>
        <a:off x="2609552" y="2415728"/>
        <a:ext cx="2372320" cy="1423392"/>
      </dsp:txXfrm>
    </dsp:sp>
    <dsp:sp modelId="{3595CB1D-9856-4CD9-A15C-15AFD27FB2DA}">
      <dsp:nvSpPr>
        <dsp:cNvPr id="0" name=""/>
        <dsp:cNvSpPr/>
      </dsp:nvSpPr>
      <dsp:spPr>
        <a:xfrm>
          <a:off x="5219104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/>
            <a:t>애자일 스크럼 개발 프로세스 적용</a:t>
          </a:r>
          <a:endParaRPr lang="en-US" altLang="ko-KR" sz="2100" kern="1200" dirty="0"/>
        </a:p>
      </dsp:txBody>
      <dsp:txXfrm>
        <a:off x="5219104" y="2415728"/>
        <a:ext cx="2372320" cy="14233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8DAB9-7129-4DE3-86AC-EA47C580EDD1}">
      <dsp:nvSpPr>
        <dsp:cNvPr id="0" name=""/>
        <dsp:cNvSpPr/>
      </dsp:nvSpPr>
      <dsp:spPr>
        <a:xfrm>
          <a:off x="1" y="0"/>
          <a:ext cx="6877046" cy="42037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2C214-22FB-4016-BBBF-0F2E1F348490}">
      <dsp:nvSpPr>
        <dsp:cNvPr id="0" name=""/>
        <dsp:cNvSpPr/>
      </dsp:nvSpPr>
      <dsp:spPr>
        <a:xfrm>
          <a:off x="0" y="1261110"/>
          <a:ext cx="2063115" cy="1681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프리젠테이션</a:t>
          </a:r>
          <a:r>
            <a:rPr lang="ko-KR" altLang="en-US" sz="2000" kern="1200" dirty="0"/>
            <a:t> 프로그램 실행</a:t>
          </a:r>
        </a:p>
      </dsp:txBody>
      <dsp:txXfrm>
        <a:off x="82083" y="1343193"/>
        <a:ext cx="1898949" cy="1517314"/>
      </dsp:txXfrm>
    </dsp:sp>
    <dsp:sp modelId="{97FCC39D-B1E5-40FE-9CF7-66D71B8DE379}">
      <dsp:nvSpPr>
        <dsp:cNvPr id="0" name=""/>
        <dsp:cNvSpPr/>
      </dsp:nvSpPr>
      <dsp:spPr>
        <a:xfrm>
          <a:off x="2406967" y="1261110"/>
          <a:ext cx="2063115" cy="1681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제스처를 통한 제어</a:t>
          </a:r>
          <a:endParaRPr lang="en-US" altLang="ko-KR" sz="2000" kern="1200" dirty="0"/>
        </a:p>
      </dsp:txBody>
      <dsp:txXfrm>
        <a:off x="2489050" y="1343193"/>
        <a:ext cx="1898949" cy="1517314"/>
      </dsp:txXfrm>
    </dsp:sp>
    <dsp:sp modelId="{4AE84860-AA1D-411B-9872-89D79F7FEE7A}">
      <dsp:nvSpPr>
        <dsp:cNvPr id="0" name=""/>
        <dsp:cNvSpPr/>
      </dsp:nvSpPr>
      <dsp:spPr>
        <a:xfrm>
          <a:off x="4813935" y="1261110"/>
          <a:ext cx="2063115" cy="1681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프로그램 종료</a:t>
          </a:r>
          <a:endParaRPr lang="en-US" altLang="ko-KR" sz="2000" kern="1200" dirty="0"/>
        </a:p>
      </dsp:txBody>
      <dsp:txXfrm>
        <a:off x="4896018" y="1343193"/>
        <a:ext cx="1898949" cy="151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8581-1D8A-4662-B23B-70C570690B10}">
      <dsp:nvSpPr>
        <dsp:cNvPr id="0" name=""/>
        <dsp:cNvSpPr/>
      </dsp:nvSpPr>
      <dsp:spPr>
        <a:xfrm rot="5400000">
          <a:off x="337662" y="1545630"/>
          <a:ext cx="1273185" cy="14494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2FB52-1A73-45E1-9037-DA824BC8E16E}">
      <dsp:nvSpPr>
        <dsp:cNvPr id="0" name=""/>
        <dsp:cNvSpPr/>
      </dsp:nvSpPr>
      <dsp:spPr>
        <a:xfrm>
          <a:off x="345" y="134278"/>
          <a:ext cx="2143294" cy="15002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복수 이미지 데이터 수집</a:t>
          </a:r>
        </a:p>
      </dsp:txBody>
      <dsp:txXfrm>
        <a:off x="73594" y="207527"/>
        <a:ext cx="1996796" cy="1353738"/>
      </dsp:txXfrm>
    </dsp:sp>
    <dsp:sp modelId="{A0FDBF7B-0818-432E-AAB4-1BCF4F92A9A7}">
      <dsp:nvSpPr>
        <dsp:cNvPr id="0" name=""/>
        <dsp:cNvSpPr/>
      </dsp:nvSpPr>
      <dsp:spPr>
        <a:xfrm>
          <a:off x="2152300" y="204255"/>
          <a:ext cx="3625071" cy="121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Default 5 </a:t>
          </a:r>
          <a:r>
            <a:rPr lang="ko-KR" altLang="en-US" sz="1800" kern="1200" dirty="0"/>
            <a:t>장 이미지 분석</a:t>
          </a:r>
        </a:p>
      </dsp:txBody>
      <dsp:txXfrm>
        <a:off x="2152300" y="204255"/>
        <a:ext cx="3625071" cy="1212557"/>
      </dsp:txXfrm>
    </dsp:sp>
    <dsp:sp modelId="{7D7A988B-2EC5-43E0-9ACA-F50EC349FABF}">
      <dsp:nvSpPr>
        <dsp:cNvPr id="0" name=""/>
        <dsp:cNvSpPr/>
      </dsp:nvSpPr>
      <dsp:spPr>
        <a:xfrm rot="5400000">
          <a:off x="2610580" y="3230891"/>
          <a:ext cx="1273185" cy="14494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17D97-8279-4023-AF24-2B2AE523C717}">
      <dsp:nvSpPr>
        <dsp:cNvPr id="0" name=""/>
        <dsp:cNvSpPr/>
      </dsp:nvSpPr>
      <dsp:spPr>
        <a:xfrm>
          <a:off x="2273263" y="1819540"/>
          <a:ext cx="2143294" cy="15002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각 결과 내용 분석</a:t>
          </a:r>
        </a:p>
      </dsp:txBody>
      <dsp:txXfrm>
        <a:off x="2346512" y="1892789"/>
        <a:ext cx="1996796" cy="1353738"/>
      </dsp:txXfrm>
    </dsp:sp>
    <dsp:sp modelId="{A1944F42-70FD-4DF9-BBA8-24E94CD9D551}">
      <dsp:nvSpPr>
        <dsp:cNvPr id="0" name=""/>
        <dsp:cNvSpPr/>
      </dsp:nvSpPr>
      <dsp:spPr>
        <a:xfrm>
          <a:off x="4473587" y="1963385"/>
          <a:ext cx="3119730" cy="121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각 이미지별 분석 결과 도출</a:t>
          </a:r>
        </a:p>
      </dsp:txBody>
      <dsp:txXfrm>
        <a:off x="4473587" y="1963385"/>
        <a:ext cx="3119730" cy="1212557"/>
      </dsp:txXfrm>
    </dsp:sp>
    <dsp:sp modelId="{46714A35-FD6B-41CD-8964-CCC707BEDADE}">
      <dsp:nvSpPr>
        <dsp:cNvPr id="0" name=""/>
        <dsp:cNvSpPr/>
      </dsp:nvSpPr>
      <dsp:spPr>
        <a:xfrm>
          <a:off x="4546180" y="3504801"/>
          <a:ext cx="2143294" cy="15002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 err="1"/>
            <a:t>최빈값을</a:t>
          </a:r>
          <a:r>
            <a:rPr lang="ko-KR" altLang="en-US" sz="2300" kern="1200" dirty="0"/>
            <a:t> 결과값으로 반환</a:t>
          </a:r>
        </a:p>
      </dsp:txBody>
      <dsp:txXfrm>
        <a:off x="4619429" y="3578050"/>
        <a:ext cx="1996796" cy="1353738"/>
      </dsp:txXfrm>
    </dsp:sp>
    <dsp:sp modelId="{03C3D41C-E26B-4151-B559-1E5205BF2896}">
      <dsp:nvSpPr>
        <dsp:cNvPr id="0" name=""/>
        <dsp:cNvSpPr/>
      </dsp:nvSpPr>
      <dsp:spPr>
        <a:xfrm>
          <a:off x="6689475" y="3647882"/>
          <a:ext cx="1558828" cy="121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안정적 인식 성능 확보</a:t>
          </a:r>
        </a:p>
      </dsp:txBody>
      <dsp:txXfrm>
        <a:off x="6689475" y="3647882"/>
        <a:ext cx="1558828" cy="12125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9F435-437D-4CE0-9716-8C55229DFB65}">
      <dsp:nvSpPr>
        <dsp:cNvPr id="0" name=""/>
        <dsp:cNvSpPr/>
      </dsp:nvSpPr>
      <dsp:spPr>
        <a:xfrm>
          <a:off x="2086768" y="746090"/>
          <a:ext cx="1476403" cy="25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17"/>
              </a:lnTo>
              <a:lnTo>
                <a:pt x="1476403" y="128117"/>
              </a:lnTo>
              <a:lnTo>
                <a:pt x="1476403" y="2562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7B652-2D15-4B3D-83C1-18E51FA2EF00}">
      <dsp:nvSpPr>
        <dsp:cNvPr id="0" name=""/>
        <dsp:cNvSpPr/>
      </dsp:nvSpPr>
      <dsp:spPr>
        <a:xfrm>
          <a:off x="2041048" y="746090"/>
          <a:ext cx="91440" cy="256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2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07CAA-54CE-47A0-BF83-B210D624F6A6}">
      <dsp:nvSpPr>
        <dsp:cNvPr id="0" name=""/>
        <dsp:cNvSpPr/>
      </dsp:nvSpPr>
      <dsp:spPr>
        <a:xfrm>
          <a:off x="610364" y="746090"/>
          <a:ext cx="1476403" cy="256235"/>
        </a:xfrm>
        <a:custGeom>
          <a:avLst/>
          <a:gdLst/>
          <a:ahLst/>
          <a:cxnLst/>
          <a:rect l="0" t="0" r="0" b="0"/>
          <a:pathLst>
            <a:path>
              <a:moveTo>
                <a:pt x="1476403" y="0"/>
              </a:moveTo>
              <a:lnTo>
                <a:pt x="1476403" y="128117"/>
              </a:lnTo>
              <a:lnTo>
                <a:pt x="0" y="128117"/>
              </a:lnTo>
              <a:lnTo>
                <a:pt x="0" y="2562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AEB81-6C58-4A87-8E2D-500F19F58F7D}">
      <dsp:nvSpPr>
        <dsp:cNvPr id="0" name=""/>
        <dsp:cNvSpPr/>
      </dsp:nvSpPr>
      <dsp:spPr>
        <a:xfrm>
          <a:off x="1476684" y="13600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Action Class</a:t>
          </a:r>
          <a:endParaRPr lang="ko-KR" altLang="en-US" sz="1400" kern="1200" dirty="0"/>
        </a:p>
      </dsp:txBody>
      <dsp:txXfrm>
        <a:off x="1476684" y="136006"/>
        <a:ext cx="1220168" cy="610084"/>
      </dsp:txXfrm>
    </dsp:sp>
    <dsp:sp modelId="{34A54038-2491-4F4E-9A9B-A1744ECB2C0E}">
      <dsp:nvSpPr>
        <dsp:cNvPr id="0" name=""/>
        <dsp:cNvSpPr/>
      </dsp:nvSpPr>
      <dsp:spPr>
        <a:xfrm>
          <a:off x="280" y="100232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Action_slide</a:t>
          </a:r>
          <a:endParaRPr lang="ko-KR" altLang="en-US" sz="1400" kern="1200" dirty="0"/>
        </a:p>
      </dsp:txBody>
      <dsp:txXfrm>
        <a:off x="280" y="1002326"/>
        <a:ext cx="1220168" cy="610084"/>
      </dsp:txXfrm>
    </dsp:sp>
    <dsp:sp modelId="{2F79C10D-EFA2-4F16-A3D7-7E2317015E0E}">
      <dsp:nvSpPr>
        <dsp:cNvPr id="0" name=""/>
        <dsp:cNvSpPr/>
      </dsp:nvSpPr>
      <dsp:spPr>
        <a:xfrm>
          <a:off x="1476684" y="100232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Action_highlight</a:t>
          </a:r>
          <a:endParaRPr lang="ko-KR" altLang="en-US" sz="1400" kern="1200" dirty="0"/>
        </a:p>
      </dsp:txBody>
      <dsp:txXfrm>
        <a:off x="1476684" y="1002326"/>
        <a:ext cx="1220168" cy="610084"/>
      </dsp:txXfrm>
    </dsp:sp>
    <dsp:sp modelId="{7BC47628-6FD7-4E3B-9DEE-057BC82A0826}">
      <dsp:nvSpPr>
        <dsp:cNvPr id="0" name=""/>
        <dsp:cNvSpPr/>
      </dsp:nvSpPr>
      <dsp:spPr>
        <a:xfrm>
          <a:off x="2953088" y="100232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Action_execute</a:t>
          </a:r>
          <a:endParaRPr lang="ko-KR" altLang="en-US" sz="1400" kern="1200" dirty="0"/>
        </a:p>
      </dsp:txBody>
      <dsp:txXfrm>
        <a:off x="2953088" y="1002326"/>
        <a:ext cx="1220168" cy="6100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9F435-437D-4CE0-9716-8C55229DFB65}">
      <dsp:nvSpPr>
        <dsp:cNvPr id="0" name=""/>
        <dsp:cNvSpPr/>
      </dsp:nvSpPr>
      <dsp:spPr>
        <a:xfrm>
          <a:off x="2086768" y="746090"/>
          <a:ext cx="1476403" cy="25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17"/>
              </a:lnTo>
              <a:lnTo>
                <a:pt x="1476403" y="128117"/>
              </a:lnTo>
              <a:lnTo>
                <a:pt x="1476403" y="2562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7B652-2D15-4B3D-83C1-18E51FA2EF00}">
      <dsp:nvSpPr>
        <dsp:cNvPr id="0" name=""/>
        <dsp:cNvSpPr/>
      </dsp:nvSpPr>
      <dsp:spPr>
        <a:xfrm>
          <a:off x="2041048" y="746090"/>
          <a:ext cx="91440" cy="256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2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07CAA-54CE-47A0-BF83-B210D624F6A6}">
      <dsp:nvSpPr>
        <dsp:cNvPr id="0" name=""/>
        <dsp:cNvSpPr/>
      </dsp:nvSpPr>
      <dsp:spPr>
        <a:xfrm>
          <a:off x="610364" y="746090"/>
          <a:ext cx="1476403" cy="256235"/>
        </a:xfrm>
        <a:custGeom>
          <a:avLst/>
          <a:gdLst/>
          <a:ahLst/>
          <a:cxnLst/>
          <a:rect l="0" t="0" r="0" b="0"/>
          <a:pathLst>
            <a:path>
              <a:moveTo>
                <a:pt x="1476403" y="0"/>
              </a:moveTo>
              <a:lnTo>
                <a:pt x="1476403" y="128117"/>
              </a:lnTo>
              <a:lnTo>
                <a:pt x="0" y="128117"/>
              </a:lnTo>
              <a:lnTo>
                <a:pt x="0" y="2562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AEB81-6C58-4A87-8E2D-500F19F58F7D}">
      <dsp:nvSpPr>
        <dsp:cNvPr id="0" name=""/>
        <dsp:cNvSpPr/>
      </dsp:nvSpPr>
      <dsp:spPr>
        <a:xfrm>
          <a:off x="1476684" y="13600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Main</a:t>
          </a:r>
          <a:endParaRPr lang="ko-KR" altLang="en-US" sz="1500" kern="1200" dirty="0"/>
        </a:p>
      </dsp:txBody>
      <dsp:txXfrm>
        <a:off x="1476684" y="136006"/>
        <a:ext cx="1220168" cy="610084"/>
      </dsp:txXfrm>
    </dsp:sp>
    <dsp:sp modelId="{34A54038-2491-4F4E-9A9B-A1744ECB2C0E}">
      <dsp:nvSpPr>
        <dsp:cNvPr id="0" name=""/>
        <dsp:cNvSpPr/>
      </dsp:nvSpPr>
      <dsp:spPr>
        <a:xfrm>
          <a:off x="280" y="100232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Motion_Detect</a:t>
          </a:r>
          <a:endParaRPr lang="en-US" altLang="ko-KR" sz="1500" kern="1200" dirty="0"/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Class</a:t>
          </a:r>
          <a:endParaRPr lang="ko-KR" altLang="en-US" sz="1500" kern="1200" dirty="0"/>
        </a:p>
      </dsp:txBody>
      <dsp:txXfrm>
        <a:off x="280" y="1002326"/>
        <a:ext cx="1220168" cy="610084"/>
      </dsp:txXfrm>
    </dsp:sp>
    <dsp:sp modelId="{2F79C10D-EFA2-4F16-A3D7-7E2317015E0E}">
      <dsp:nvSpPr>
        <dsp:cNvPr id="0" name=""/>
        <dsp:cNvSpPr/>
      </dsp:nvSpPr>
      <dsp:spPr>
        <a:xfrm>
          <a:off x="1476684" y="100232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GetData</a:t>
          </a:r>
          <a:endParaRPr lang="en-US" altLang="ko-KR" sz="1500" kern="1200" dirty="0"/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Class</a:t>
          </a:r>
          <a:endParaRPr lang="ko-KR" altLang="en-US" sz="1500" kern="1200" dirty="0"/>
        </a:p>
      </dsp:txBody>
      <dsp:txXfrm>
        <a:off x="1476684" y="1002326"/>
        <a:ext cx="1220168" cy="610084"/>
      </dsp:txXfrm>
    </dsp:sp>
    <dsp:sp modelId="{7BC47628-6FD7-4E3B-9DEE-057BC82A0826}">
      <dsp:nvSpPr>
        <dsp:cNvPr id="0" name=""/>
        <dsp:cNvSpPr/>
      </dsp:nvSpPr>
      <dsp:spPr>
        <a:xfrm>
          <a:off x="2953088" y="1002326"/>
          <a:ext cx="1220168" cy="610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Action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Class</a:t>
          </a:r>
          <a:endParaRPr lang="ko-KR" altLang="en-US" sz="1500" kern="1200" dirty="0"/>
        </a:p>
      </dsp:txBody>
      <dsp:txXfrm>
        <a:off x="2953088" y="1002326"/>
        <a:ext cx="1220168" cy="6100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F3B2C-AA19-4E89-A5B4-AC82AC44BC0F}">
      <dsp:nvSpPr>
        <dsp:cNvPr id="0" name=""/>
        <dsp:cNvSpPr/>
      </dsp:nvSpPr>
      <dsp:spPr>
        <a:xfrm>
          <a:off x="1234496" y="400374"/>
          <a:ext cx="3519558" cy="351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b="1" kern="1200" dirty="0">
              <a:solidFill>
                <a:srgbClr val="92D050"/>
              </a:solidFill>
            </a:rPr>
            <a:t>OpenCV</a:t>
          </a:r>
        </a:p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b="1" kern="1200" dirty="0">
              <a:solidFill>
                <a:srgbClr val="92D050"/>
              </a:solidFill>
            </a:rPr>
            <a:t>4.5.3</a:t>
          </a:r>
          <a:endParaRPr lang="ko-KR" altLang="en-US" sz="4800" b="1" kern="1200" dirty="0">
            <a:solidFill>
              <a:srgbClr val="92D050"/>
            </a:solidFill>
          </a:endParaRPr>
        </a:p>
      </dsp:txBody>
      <dsp:txXfrm>
        <a:off x="1749923" y="915790"/>
        <a:ext cx="2488704" cy="2488650"/>
      </dsp:txXfrm>
    </dsp:sp>
    <dsp:sp modelId="{628940E7-7C79-473A-B796-6694694DC390}">
      <dsp:nvSpPr>
        <dsp:cNvPr id="0" name=""/>
        <dsp:cNvSpPr/>
      </dsp:nvSpPr>
      <dsp:spPr>
        <a:xfrm>
          <a:off x="3242680" y="161187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5F65E-2D55-4BC4-9881-2340F30601F0}">
      <dsp:nvSpPr>
        <dsp:cNvPr id="0" name=""/>
        <dsp:cNvSpPr/>
      </dsp:nvSpPr>
      <dsp:spPr>
        <a:xfrm>
          <a:off x="2315826" y="3579526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94BB4-6F19-400D-B1B4-C8D8219DC607}">
      <dsp:nvSpPr>
        <dsp:cNvPr id="0" name=""/>
        <dsp:cNvSpPr/>
      </dsp:nvSpPr>
      <dsp:spPr>
        <a:xfrm>
          <a:off x="4980531" y="1749888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1D0E3-FB6C-47C3-895E-54A9EFD5C823}">
      <dsp:nvSpPr>
        <dsp:cNvPr id="0" name=""/>
        <dsp:cNvSpPr/>
      </dsp:nvSpPr>
      <dsp:spPr>
        <a:xfrm>
          <a:off x="3624287" y="3881313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EDB69-BE37-4A7D-B37F-DE5FF8E1A5D6}">
      <dsp:nvSpPr>
        <dsp:cNvPr id="0" name=""/>
        <dsp:cNvSpPr/>
      </dsp:nvSpPr>
      <dsp:spPr>
        <a:xfrm>
          <a:off x="2396336" y="717479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752B-2F9E-40F3-B567-810EE4130495}">
      <dsp:nvSpPr>
        <dsp:cNvPr id="0" name=""/>
        <dsp:cNvSpPr/>
      </dsp:nvSpPr>
      <dsp:spPr>
        <a:xfrm>
          <a:off x="1502865" y="2340306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22963-F37D-4005-95F6-BAE4D444DF57}">
      <dsp:nvSpPr>
        <dsp:cNvPr id="0" name=""/>
        <dsp:cNvSpPr/>
      </dsp:nvSpPr>
      <dsp:spPr>
        <a:xfrm>
          <a:off x="134838" y="956771"/>
          <a:ext cx="1430863" cy="1430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화면 처리</a:t>
          </a:r>
        </a:p>
      </dsp:txBody>
      <dsp:txXfrm>
        <a:off x="344383" y="1166249"/>
        <a:ext cx="1011773" cy="1011450"/>
      </dsp:txXfrm>
    </dsp:sp>
    <dsp:sp modelId="{F329A858-A480-42C6-BE34-DA5AB043030D}">
      <dsp:nvSpPr>
        <dsp:cNvPr id="0" name=""/>
        <dsp:cNvSpPr/>
      </dsp:nvSpPr>
      <dsp:spPr>
        <a:xfrm>
          <a:off x="2846672" y="729814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C645-F9C8-4EE3-988F-77AA7DB901C6}">
      <dsp:nvSpPr>
        <dsp:cNvPr id="0" name=""/>
        <dsp:cNvSpPr/>
      </dsp:nvSpPr>
      <dsp:spPr>
        <a:xfrm>
          <a:off x="269023" y="2806555"/>
          <a:ext cx="707577" cy="707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F823-49CF-49C9-B23E-9D254D8E2439}">
      <dsp:nvSpPr>
        <dsp:cNvPr id="0" name=""/>
        <dsp:cNvSpPr/>
      </dsp:nvSpPr>
      <dsp:spPr>
        <a:xfrm>
          <a:off x="5114716" y="283711"/>
          <a:ext cx="1430863" cy="1430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UI </a:t>
          </a:r>
          <a:r>
            <a:rPr lang="ko-KR" altLang="en-US" sz="2100" kern="1200" dirty="0"/>
            <a:t>환경 구성</a:t>
          </a:r>
        </a:p>
      </dsp:txBody>
      <dsp:txXfrm>
        <a:off x="5324261" y="493189"/>
        <a:ext cx="1011773" cy="1011450"/>
      </dsp:txXfrm>
    </dsp:sp>
    <dsp:sp modelId="{4FB47539-9CCD-4361-BFD1-934F1C1CCE14}">
      <dsp:nvSpPr>
        <dsp:cNvPr id="0" name=""/>
        <dsp:cNvSpPr/>
      </dsp:nvSpPr>
      <dsp:spPr>
        <a:xfrm>
          <a:off x="4476522" y="1271304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31A2E-78DA-48A6-B79A-649EDB91DFDE}">
      <dsp:nvSpPr>
        <dsp:cNvPr id="0" name=""/>
        <dsp:cNvSpPr/>
      </dsp:nvSpPr>
      <dsp:spPr>
        <a:xfrm>
          <a:off x="0" y="3648600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C6B5A-9721-4803-B988-0852B9440C7F}">
      <dsp:nvSpPr>
        <dsp:cNvPr id="0" name=""/>
        <dsp:cNvSpPr/>
      </dsp:nvSpPr>
      <dsp:spPr>
        <a:xfrm>
          <a:off x="2826381" y="3244846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6459-BEFA-452C-B248-C4AC820435D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C06F-4CE9-486B-81F8-06FF972D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9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6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휴대폰 조도 센서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이미지 분석은 조명의 영향이 큼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완성도를 높이기 위하여 다양한 조명 환경에서의 인식 성능 측정 및 개선을 위한 테스트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7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휴대폰 조도 센서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이미지 분석은 조명의 영향이 큼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완성도를 높이기 위하여 다양한 조명 환경에서의 인식 성능 측정 및 개선을 위한 테스트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2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파이썬 </a:t>
            </a:r>
            <a:r>
              <a:rPr lang="en-US" altLang="ko-KR" dirty="0"/>
              <a:t>3.8 – </a:t>
            </a:r>
            <a:r>
              <a:rPr lang="ko-KR" altLang="en-US" dirty="0"/>
              <a:t>객체지향 개발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….)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상위클래스 생성 </a:t>
            </a:r>
            <a:r>
              <a:rPr lang="en-US" altLang="ko-KR" dirty="0"/>
              <a:t>– UI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Motion_Detect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GetData</a:t>
            </a:r>
            <a:r>
              <a:rPr lang="ko-KR" altLang="en-US" dirty="0"/>
              <a:t>클래스</a:t>
            </a:r>
            <a:r>
              <a:rPr lang="en-US" altLang="ko-KR" dirty="0"/>
              <a:t>, Action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상위 클래스를 상속하여 기능 확장과 안정성을 위한 객체지향 개발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파이썬 </a:t>
            </a:r>
            <a:r>
              <a:rPr lang="en-US" altLang="ko-KR" dirty="0"/>
              <a:t>3.8 – </a:t>
            </a:r>
            <a:r>
              <a:rPr lang="ko-KR" altLang="en-US" dirty="0"/>
              <a:t>객체지향 개발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….)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상위클래스 생성 </a:t>
            </a:r>
            <a:r>
              <a:rPr lang="en-US" altLang="ko-KR" dirty="0"/>
              <a:t>– UI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Motion_Detect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GetData</a:t>
            </a:r>
            <a:r>
              <a:rPr lang="ko-KR" altLang="en-US" dirty="0"/>
              <a:t>클래스</a:t>
            </a:r>
            <a:r>
              <a:rPr lang="en-US" altLang="ko-KR" dirty="0"/>
              <a:t>, Action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상위 클래스를 상속하여 기능 확장과 안정성을 위한 객체지향 개발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단계 목표</a:t>
            </a:r>
            <a:r>
              <a:rPr lang="en-US" altLang="ko-KR" dirty="0"/>
              <a:t>: open cv</a:t>
            </a:r>
            <a:r>
              <a:rPr lang="ko-KR" altLang="en-US" dirty="0"/>
              <a:t>를 통해서 손의 제스처를 인식시키고 제스처 규칙을 정해서 특정 제스처를 취한다면 컴퓨터가 인식한다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ko-KR" altLang="en-US" dirty="0"/>
              <a:t>단계 목표</a:t>
            </a:r>
            <a:r>
              <a:rPr lang="en-US" altLang="ko-KR" dirty="0"/>
              <a:t>: </a:t>
            </a:r>
            <a:r>
              <a:rPr lang="ko-KR" altLang="en-US" dirty="0"/>
              <a:t>해당 제스처를 인식한 컴퓨터가 입력을 받았다면 해당하는 출력을 한다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3</a:t>
            </a:r>
            <a:r>
              <a:rPr lang="ko-KR" altLang="en-US" dirty="0"/>
              <a:t>단계 목표</a:t>
            </a:r>
            <a:r>
              <a:rPr lang="en-US" altLang="ko-KR" dirty="0"/>
              <a:t>: </a:t>
            </a:r>
            <a:r>
              <a:rPr lang="ko-KR" altLang="en-US" dirty="0"/>
              <a:t>컴퓨터가 인식한 출력 값을 이용해서 </a:t>
            </a:r>
            <a:r>
              <a:rPr lang="ko-KR" altLang="en-US" dirty="0" err="1"/>
              <a:t>프리젠테이션을</a:t>
            </a:r>
            <a:r>
              <a:rPr lang="ko-KR" altLang="en-US" dirty="0"/>
              <a:t> 작동시킨다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부가적인 목표</a:t>
            </a:r>
            <a:r>
              <a:rPr lang="en-US" altLang="ko-KR" dirty="0"/>
              <a:t>: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프로그램을 웹으로 사용할 수 있게 만든다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동영상에 적용시켜서 원하는 행동을 하게 만든다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TV</a:t>
            </a:r>
            <a:r>
              <a:rPr lang="ko-KR" altLang="en-US" dirty="0"/>
              <a:t>에도 적용시켜서 조작을 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우아한 형제들 </a:t>
            </a:r>
            <a:r>
              <a:rPr lang="ko-KR" altLang="en-US" b="1" dirty="0"/>
              <a:t>자격요건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아래의 기술 중 </a:t>
            </a:r>
            <a:r>
              <a:rPr lang="en-US" altLang="ko-KR" dirty="0"/>
              <a:t>1</a:t>
            </a:r>
            <a:r>
              <a:rPr lang="ko-KR" altLang="en-US" dirty="0"/>
              <a:t>개 이상의 관련 경력이 </a:t>
            </a:r>
            <a:r>
              <a:rPr lang="en-US" altLang="ko-KR" dirty="0"/>
              <a:t>3</a:t>
            </a:r>
            <a:r>
              <a:rPr lang="ko-KR" altLang="en-US" dirty="0"/>
              <a:t>년 이상인 분 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실내 </a:t>
            </a:r>
            <a:r>
              <a:rPr lang="en-US" altLang="ko-KR" dirty="0"/>
              <a:t>SLAM / </a:t>
            </a:r>
            <a:r>
              <a:rPr lang="ko-KR" altLang="en-US" dirty="0"/>
              <a:t>실내 위치인식 </a:t>
            </a:r>
            <a:r>
              <a:rPr lang="en-US" altLang="ko-KR" dirty="0"/>
              <a:t>/ </a:t>
            </a:r>
            <a:r>
              <a:rPr lang="ko-KR" altLang="en-US" dirty="0"/>
              <a:t>경로 생성 </a:t>
            </a:r>
            <a:r>
              <a:rPr lang="en-US" altLang="ko-KR" dirty="0"/>
              <a:t>/ </a:t>
            </a:r>
            <a:r>
              <a:rPr lang="ko-KR" altLang="en-US" dirty="0"/>
              <a:t>장애물 회피 </a:t>
            </a:r>
            <a:r>
              <a:rPr lang="en-US" altLang="ko-KR" dirty="0"/>
              <a:t>/ </a:t>
            </a:r>
            <a:r>
              <a:rPr lang="ko-KR" altLang="en-US" dirty="0"/>
              <a:t>이동 제어 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아래 항목 중 </a:t>
            </a:r>
            <a:r>
              <a:rPr lang="en-US" altLang="ko-KR" dirty="0"/>
              <a:t>1</a:t>
            </a:r>
            <a:r>
              <a:rPr lang="ko-KR" altLang="en-US" dirty="0"/>
              <a:t>가지 이상에 해당되시는 분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덮개가 없는 음식물 서빙을 위한 안정적인 주행 기술 개발 경험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b="1" dirty="0"/>
              <a:t>빛의 변화가 심한 환경에서의 </a:t>
            </a:r>
            <a:r>
              <a:rPr lang="ko-KR" altLang="en-US" dirty="0"/>
              <a:t>주행 기술 경험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b="1" dirty="0"/>
              <a:t>정확한 위치 인식 및 위치 재인식 기술 개발 경험</a:t>
            </a:r>
            <a:br>
              <a:rPr lang="ko-KR" altLang="en-US" b="1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다양한 형식의 구동부의 제어기술 개발 경험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b="1" dirty="0"/>
              <a:t>센서 퓨전 환경 인지 기술 개발 경험</a:t>
            </a:r>
            <a:br>
              <a:rPr lang="ko-KR" altLang="en-US" b="1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장애물이 있는 좁은 경로에서의 주행 기술 개발 경험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3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모션 인식을 통한 사용자 편의 입력 도구 개발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오픈소스를 재해석하여 한단계 발전된 프로그램 개발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문제해결을 위한 신규 알고리즘 개발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AI</a:t>
            </a:r>
            <a:r>
              <a:rPr lang="ko-KR" altLang="en-US" dirty="0"/>
              <a:t>와 하드웨어 통합 연계 능력 향상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Git, Notion, Slack</a:t>
            </a:r>
            <a:r>
              <a:rPr lang="ko-KR" altLang="en-US" dirty="0"/>
              <a:t>을 활용한 팀워크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애자일 스크럼 개발 프로세스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err="1"/>
              <a:t>프리젠테이션</a:t>
            </a:r>
            <a:r>
              <a:rPr lang="ko-KR" altLang="en-US" dirty="0"/>
              <a:t> 프로그램 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제스처를 통한 제어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 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제스처를 통한 제어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7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dirty="0"/>
              <a:t>오픈 소스는 손가락의 </a:t>
            </a:r>
            <a:r>
              <a:rPr lang="en-US" altLang="ko-KR" dirty="0"/>
              <a:t>x, y</a:t>
            </a:r>
            <a:r>
              <a:rPr lang="ko-KR" altLang="en-US" dirty="0"/>
              <a:t>좌표를 통하여 모양 인식 </a:t>
            </a:r>
            <a:r>
              <a:rPr lang="en-US" altLang="ko-KR" dirty="0"/>
              <a:t>-&gt; </a:t>
            </a:r>
            <a:r>
              <a:rPr lang="ko-KR" altLang="en-US" dirty="0"/>
              <a:t>손 방향 한정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손목 부위와 각 손가락 좌표의 상대 거리를 이용하는 알고리즘 개발 및 적용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손의 방향에 영향을 받지 않아 인식 성능 향상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한계 </a:t>
            </a:r>
            <a:r>
              <a:rPr lang="en-US" altLang="ko-KR" dirty="0"/>
              <a:t>: </a:t>
            </a:r>
            <a:r>
              <a:rPr lang="ko-KR" altLang="en-US" dirty="0"/>
              <a:t>엄지손가락은 구조적 특성상 인식이 제대로 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dirty="0"/>
              <a:t>오픈 소스는 손가락의 </a:t>
            </a:r>
            <a:r>
              <a:rPr lang="en-US" altLang="ko-KR" dirty="0"/>
              <a:t>x, y</a:t>
            </a:r>
            <a:r>
              <a:rPr lang="ko-KR" altLang="en-US" dirty="0"/>
              <a:t>좌표를 통하여 모양 인식 </a:t>
            </a:r>
            <a:r>
              <a:rPr lang="en-US" altLang="ko-KR" dirty="0"/>
              <a:t>-&gt; </a:t>
            </a:r>
            <a:r>
              <a:rPr lang="ko-KR" altLang="en-US" dirty="0"/>
              <a:t>손 방향 한정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손목 부위와 각 손가락 좌표의 상대 거리를 이용하는 알고리즘 개발 및 적용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손의 방향에 영향을 받지 않아 인식 성능 향상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한계 </a:t>
            </a:r>
            <a:r>
              <a:rPr lang="en-US" altLang="ko-KR" dirty="0"/>
              <a:t>: </a:t>
            </a:r>
            <a:r>
              <a:rPr lang="ko-KR" altLang="en-US" dirty="0"/>
              <a:t>엄지손가락은 구조적 특성상 인식이 제대로 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7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dirty="0"/>
              <a:t>단편적은 이미지 인식으로는 안정적 판정이 어려움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여러 장의 이미지를 판정하여 앙상블 기법으로 최적 결과값 도출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복잡한 제스처에 대한 인식 성능도 증가함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1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C0-978F-437C-8DDB-DB969CA982A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8C5DA0-D0CC-4B4A-AC84-6D7972CC2724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3EF363A-7B54-43B4-96AB-C7BF4BA7EEE9}"/>
              </a:ext>
            </a:extLst>
          </p:cNvPr>
          <p:cNvSpPr/>
          <p:nvPr userDrawn="1"/>
        </p:nvSpPr>
        <p:spPr>
          <a:xfrm>
            <a:off x="2392026" y="1249026"/>
            <a:ext cx="4359947" cy="4359947"/>
          </a:xfrm>
          <a:prstGeom prst="flowChartConnector">
            <a:avLst/>
          </a:prstGeom>
          <a:solidFill>
            <a:srgbClr val="448AD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904F34-1998-4430-81C9-862E1DD2C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8" y="6336422"/>
            <a:ext cx="2057401" cy="4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B679-7340-4711-B3AD-654B1B3393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B44-6AA9-4E6F-8446-ACE836FE1D40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E11940-0ED6-42B4-A3FA-7F55A4228BF1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778D-5B48-4BE3-A63D-1561371FC2C3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8E855F-FABC-47F4-A428-62B396BBC161}"/>
              </a:ext>
            </a:extLst>
          </p:cNvPr>
          <p:cNvCxnSpPr>
            <a:cxnSpLocks/>
          </p:cNvCxnSpPr>
          <p:nvPr userDrawn="1"/>
        </p:nvCxnSpPr>
        <p:spPr>
          <a:xfrm>
            <a:off x="714375" y="1425575"/>
            <a:ext cx="3857625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FA8B06-D661-4694-B8CD-AF66866BB2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2" y="203199"/>
            <a:ext cx="1452919" cy="292101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F050F7C-9B51-4555-A5DE-76D98077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A8B-4616-4338-91D0-6DC73C9C4B23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7AC7C2-0E6E-4390-908C-6015732AF13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1016E1-B4D7-4E30-A94F-A9CD3F10DC45}"/>
              </a:ext>
            </a:extLst>
          </p:cNvPr>
          <p:cNvCxnSpPr>
            <a:cxnSpLocks/>
          </p:cNvCxnSpPr>
          <p:nvPr userDrawn="1"/>
        </p:nvCxnSpPr>
        <p:spPr>
          <a:xfrm>
            <a:off x="628650" y="3429000"/>
            <a:ext cx="6038850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3B5B85D-21C8-48DD-9785-F1C1DB7A6E64}"/>
              </a:ext>
            </a:extLst>
          </p:cNvPr>
          <p:cNvSpPr txBox="1">
            <a:spLocks/>
          </p:cNvSpPr>
          <p:nvPr userDrawn="1"/>
        </p:nvSpPr>
        <p:spPr>
          <a:xfrm>
            <a:off x="6772275" y="62769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4E071-9D53-41C1-B955-0F5B9FD6D032}" type="slidenum">
              <a:rPr lang="ko-KR" altLang="en-US" b="1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573-5E8B-4D20-9426-4913475CFB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2D75-E502-46DA-A1A6-3C1C2875414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3FC8-2493-482C-9C85-E7A2C06C3838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D49-5838-4547-A137-9D92EDB4CB9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630D-E826-4DC2-BA21-A18731416A9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C1C1-5484-4641-BB2F-385B30D25EF8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comments" Target="../comments/comment7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84E33-07F2-4CC2-900F-CF22FB2D5EEA}"/>
              </a:ext>
            </a:extLst>
          </p:cNvPr>
          <p:cNvSpPr txBox="1"/>
          <p:nvPr/>
        </p:nvSpPr>
        <p:spPr>
          <a:xfrm>
            <a:off x="3197265" y="2164629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리모컨 해방</a:t>
            </a:r>
            <a:endParaRPr lang="en-US" altLang="ko-KR" sz="4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F4FFE-AFD4-46A6-839F-AFE1E7D1E8D3}"/>
              </a:ext>
            </a:extLst>
          </p:cNvPr>
          <p:cNvSpPr txBox="1"/>
          <p:nvPr/>
        </p:nvSpPr>
        <p:spPr>
          <a:xfrm>
            <a:off x="3606799" y="4216317"/>
            <a:ext cx="1930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편리한 </a:t>
            </a:r>
            <a:r>
              <a:rPr lang="en-US" altLang="ko-KR" sz="2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5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0C2AD42-FF63-46D5-8FE4-B51C9A96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36839"/>
              </p:ext>
            </p:extLst>
          </p:nvPr>
        </p:nvGraphicFramePr>
        <p:xfrm>
          <a:off x="5124451" y="5502275"/>
          <a:ext cx="401955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4">
                  <a:extLst>
                    <a:ext uri="{9D8B030D-6E8A-4147-A177-3AD203B41FA5}">
                      <a16:colId xmlns:a16="http://schemas.microsoft.com/office/drawing/2014/main" val="3307792402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70270947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팀       원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27183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발  표 일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2021.09.10.</a:t>
                      </a:r>
                      <a:endParaRPr lang="ko-KR" altLang="en-US" sz="1400" b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4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4000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슬라이드 화면 이동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551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4190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중요 부분 하이라이트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655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4190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다양한 제스처 인식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16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Mediapipe</a:t>
            </a:r>
            <a:r>
              <a:rPr lang="en-US" altLang="ko-KR" dirty="0"/>
              <a:t> – </a:t>
            </a:r>
            <a:r>
              <a:rPr lang="ko-KR" altLang="en-US" dirty="0"/>
              <a:t>논문</a:t>
            </a:r>
            <a:r>
              <a:rPr lang="en-US" altLang="ko-KR" dirty="0"/>
              <a:t>:</a:t>
            </a:r>
            <a:r>
              <a:rPr lang="en-US" altLang="ko-KR" dirty="0" err="1"/>
              <a:t>MediaPipe</a:t>
            </a:r>
            <a:r>
              <a:rPr lang="en-US" altLang="ko-KR" dirty="0"/>
              <a:t>: A Framework for Building Perception Pipelines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손가락 형상 판정 알고리즘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삼각형 넓이 알고리즘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이미지 앙상블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자동 이미지 </a:t>
            </a:r>
            <a:r>
              <a:rPr lang="ko-KR" altLang="en-US" dirty="0" err="1"/>
              <a:t>전처리</a:t>
            </a:r>
            <a:r>
              <a:rPr lang="ko-KR" altLang="en-US" dirty="0"/>
              <a:t> 복합 </a:t>
            </a:r>
            <a:r>
              <a:rPr lang="en-US" altLang="ko-KR" dirty="0"/>
              <a:t>Detecting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파이썬 </a:t>
            </a:r>
            <a:r>
              <a:rPr lang="en-US" altLang="ko-KR" dirty="0"/>
              <a:t>3.8 – </a:t>
            </a:r>
            <a:r>
              <a:rPr lang="ko-KR" altLang="en-US" dirty="0"/>
              <a:t>객체지향 개발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….)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Git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Opencv</a:t>
            </a:r>
            <a:r>
              <a:rPr lang="en-US" altLang="ko-KR" dirty="0"/>
              <a:t> – </a:t>
            </a: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윈도우</a:t>
            </a:r>
            <a:r>
              <a:rPr lang="en-US" altLang="ko-KR" dirty="0"/>
              <a:t>10, Ubuntu18.04 LTS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9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3905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 </a:t>
            </a:r>
            <a:r>
              <a:rPr lang="en-US" altLang="ko-KR" sz="2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MediaPipe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논문</a:t>
            </a:r>
            <a:r>
              <a:rPr lang="en-US" altLang="ko-KR" dirty="0"/>
              <a:t>:</a:t>
            </a:r>
            <a:r>
              <a:rPr lang="en-US" altLang="ko-KR" dirty="0" err="1"/>
              <a:t>MediaPipe</a:t>
            </a:r>
            <a:r>
              <a:rPr lang="en-US" altLang="ko-KR" dirty="0"/>
              <a:t>: A Framework for Building Perception Pipelines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 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모션 손가락 랜드마크 판정 딥러닝 라이브러리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" y="2838450"/>
            <a:ext cx="3259639" cy="3203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20" y="3165654"/>
            <a:ext cx="3851256" cy="28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5457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손가락 형상 판정 알고리즘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83AF0-BEE2-4BAA-82BF-5CA9F5C3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1473723"/>
            <a:ext cx="3544028" cy="42864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43EC6A-D682-4FF9-8156-0D9C1426D514}"/>
              </a:ext>
            </a:extLst>
          </p:cNvPr>
          <p:cNvCxnSpPr>
            <a:cxnSpLocks/>
          </p:cNvCxnSpPr>
          <p:nvPr/>
        </p:nvCxnSpPr>
        <p:spPr>
          <a:xfrm>
            <a:off x="984250" y="3308350"/>
            <a:ext cx="1492250" cy="1978025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CCDC4D-B0E7-4273-A216-1C57CBC8D49C}"/>
              </a:ext>
            </a:extLst>
          </p:cNvPr>
          <p:cNvCxnSpPr>
            <a:cxnSpLocks/>
          </p:cNvCxnSpPr>
          <p:nvPr/>
        </p:nvCxnSpPr>
        <p:spPr>
          <a:xfrm>
            <a:off x="1466850" y="4318000"/>
            <a:ext cx="978495" cy="96837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B33E387-40D5-4A1C-BD1F-5030A4946567}"/>
              </a:ext>
            </a:extLst>
          </p:cNvPr>
          <p:cNvSpPr/>
          <p:nvPr/>
        </p:nvSpPr>
        <p:spPr>
          <a:xfrm>
            <a:off x="4819649" y="1284334"/>
            <a:ext cx="3800475" cy="103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손목 좌표 기준 각 랜드마크와의 상대거리로 형상 파악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EA8E7F-8CD8-40A1-8607-66312F3B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959" y="4095752"/>
            <a:ext cx="1853241" cy="10307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AF5E9B-EA6A-4969-AF55-1E94E197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095825"/>
            <a:ext cx="1853242" cy="10306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778D66-C7C9-49A5-9368-ADF9CDBAA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959" y="5118476"/>
            <a:ext cx="1853241" cy="10307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CB439C-00DF-4D62-BC0F-EE588152B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883" y="5126460"/>
            <a:ext cx="1866558" cy="102272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E0D5CDC-BB96-49FE-87DC-55F276617C13}"/>
              </a:ext>
            </a:extLst>
          </p:cNvPr>
          <p:cNvSpPr/>
          <p:nvPr/>
        </p:nvSpPr>
        <p:spPr>
          <a:xfrm>
            <a:off x="4819648" y="2690007"/>
            <a:ext cx="3800475" cy="10306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모든 방향</a:t>
            </a:r>
            <a:r>
              <a:rPr lang="ko-KR" altLang="en-US" dirty="0"/>
              <a:t>에서의 손가락 형상 인식 가능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636CE3E-EAEA-4779-ADA7-234B6F7AA508}"/>
              </a:ext>
            </a:extLst>
          </p:cNvPr>
          <p:cNvSpPr/>
          <p:nvPr/>
        </p:nvSpPr>
        <p:spPr>
          <a:xfrm>
            <a:off x="5946464" y="2303933"/>
            <a:ext cx="1546842" cy="431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5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5457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삼각형 넓이 알고리즘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83AF0-BEE2-4BAA-82BF-5CA9F5C3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1473723"/>
            <a:ext cx="3544028" cy="428645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B33E387-40D5-4A1C-BD1F-5030A4946567}"/>
              </a:ext>
            </a:extLst>
          </p:cNvPr>
          <p:cNvSpPr/>
          <p:nvPr/>
        </p:nvSpPr>
        <p:spPr>
          <a:xfrm>
            <a:off x="4819649" y="1284334"/>
            <a:ext cx="3800475" cy="103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손가락 간에 형성되는 삼각형의 넓이로 엄지손가락 형상 파악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E0D5CDC-BB96-49FE-87DC-55F276617C13}"/>
              </a:ext>
            </a:extLst>
          </p:cNvPr>
          <p:cNvSpPr/>
          <p:nvPr/>
        </p:nvSpPr>
        <p:spPr>
          <a:xfrm>
            <a:off x="4819648" y="2690007"/>
            <a:ext cx="3800475" cy="10306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자연스러운 인식 완성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636CE3E-EAEA-4779-ADA7-234B6F7AA508}"/>
              </a:ext>
            </a:extLst>
          </p:cNvPr>
          <p:cNvSpPr/>
          <p:nvPr/>
        </p:nvSpPr>
        <p:spPr>
          <a:xfrm>
            <a:off x="5946464" y="2303933"/>
            <a:ext cx="1546842" cy="431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74A12C8-C3C4-414F-9A50-99EA9CC6C27C}"/>
              </a:ext>
            </a:extLst>
          </p:cNvPr>
          <p:cNvSpPr/>
          <p:nvPr/>
        </p:nvSpPr>
        <p:spPr>
          <a:xfrm rot="2820592">
            <a:off x="1872872" y="3468863"/>
            <a:ext cx="1454044" cy="1638361"/>
          </a:xfrm>
          <a:prstGeom prst="triangle">
            <a:avLst>
              <a:gd name="adj" fmla="val 752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E6010E-4939-40EF-A542-9C94B4A06F69}"/>
              </a:ext>
            </a:extLst>
          </p:cNvPr>
          <p:cNvSpPr/>
          <p:nvPr/>
        </p:nvSpPr>
        <p:spPr>
          <a:xfrm rot="3914042">
            <a:off x="1176155" y="3043160"/>
            <a:ext cx="1068561" cy="1022593"/>
          </a:xfrm>
          <a:prstGeom prst="triangle">
            <a:avLst>
              <a:gd name="adj" fmla="val 63134"/>
            </a:avLst>
          </a:prstGeom>
          <a:solidFill>
            <a:srgbClr val="FF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AB7BAA-AAF1-40A0-BC86-ED3A50407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02" y="4034832"/>
            <a:ext cx="1988285" cy="1101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D32360-FF7D-4E69-ACD9-0F6AED7AA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88" y="4034832"/>
            <a:ext cx="1988286" cy="1101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16F75-687F-4FC4-8E21-59EE7382D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301" y="5122380"/>
            <a:ext cx="1995728" cy="10984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7D5B04-17EE-4370-88FC-16F688A42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254" y="5135988"/>
            <a:ext cx="2001045" cy="10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5086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이미지 앙상블 기법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61ED759-5743-4121-9596-D281D492D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622460"/>
              </p:ext>
            </p:extLst>
          </p:nvPr>
        </p:nvGraphicFramePr>
        <p:xfrm>
          <a:off x="581025" y="985257"/>
          <a:ext cx="8248650" cy="513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281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6346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자동 이미지 </a:t>
            </a:r>
            <a:r>
              <a:rPr lang="ko-KR" altLang="en-US" sz="2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전처리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복합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29B726-E148-4B8B-A080-7D872BFE4D8F}"/>
              </a:ext>
            </a:extLst>
          </p:cNvPr>
          <p:cNvSpPr/>
          <p:nvPr/>
        </p:nvSpPr>
        <p:spPr>
          <a:xfrm>
            <a:off x="579437" y="2337808"/>
            <a:ext cx="113506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39FCAA-FD4D-43F8-9B21-88248BD347BB}"/>
              </a:ext>
            </a:extLst>
          </p:cNvPr>
          <p:cNvSpPr/>
          <p:nvPr/>
        </p:nvSpPr>
        <p:spPr>
          <a:xfrm>
            <a:off x="2103437" y="985258"/>
            <a:ext cx="113506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원본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5A42A4-11F8-46D5-AFED-36F5ABBD7EB0}"/>
              </a:ext>
            </a:extLst>
          </p:cNvPr>
          <p:cNvSpPr/>
          <p:nvPr/>
        </p:nvSpPr>
        <p:spPr>
          <a:xfrm>
            <a:off x="2103437" y="2337808"/>
            <a:ext cx="113506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YrCrCb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80FF97-8606-4815-8727-1E98C65C091F}"/>
              </a:ext>
            </a:extLst>
          </p:cNvPr>
          <p:cNvSpPr/>
          <p:nvPr/>
        </p:nvSpPr>
        <p:spPr>
          <a:xfrm>
            <a:off x="2103437" y="3690358"/>
            <a:ext cx="113506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HSV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5BFA8E-6C39-445B-8AD2-710C1633D7CE}"/>
              </a:ext>
            </a:extLst>
          </p:cNvPr>
          <p:cNvSpPr/>
          <p:nvPr/>
        </p:nvSpPr>
        <p:spPr>
          <a:xfrm>
            <a:off x="3833813" y="3044027"/>
            <a:ext cx="113506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Equalizer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04FB26-7C2A-48AD-84DC-51BC92E65A4D}"/>
              </a:ext>
            </a:extLst>
          </p:cNvPr>
          <p:cNvSpPr/>
          <p:nvPr/>
        </p:nvSpPr>
        <p:spPr>
          <a:xfrm>
            <a:off x="6275387" y="2337808"/>
            <a:ext cx="205740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Motion Detecting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D0391AD-8E4D-461B-B7BE-DA3E3F8539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714500" y="1308424"/>
            <a:ext cx="388937" cy="1352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A0B1BD0-D7FD-4CD7-B210-6AD17F307E8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714500" y="2660974"/>
            <a:ext cx="3889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5D440E6-B36E-4EED-8C62-0E45F9F8F08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714500" y="2660974"/>
            <a:ext cx="388937" cy="1352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77D112C-66C1-49AF-9070-F8FF2EDD0A4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238500" y="1308424"/>
            <a:ext cx="3036887" cy="1352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8CEF18E-7C13-4075-9318-9D63FE2B843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238500" y="2660974"/>
            <a:ext cx="595313" cy="706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866DCDF-7B65-466D-864A-1993896C84D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238500" y="3367193"/>
            <a:ext cx="595313" cy="646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AE96DBC-7A59-4570-BEA1-C155272B201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968876" y="2660974"/>
            <a:ext cx="1306511" cy="706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F8ED532-99A9-4599-9E5F-023D782D068E}"/>
              </a:ext>
            </a:extLst>
          </p:cNvPr>
          <p:cNvSpPr/>
          <p:nvPr/>
        </p:nvSpPr>
        <p:spPr>
          <a:xfrm>
            <a:off x="661193" y="4951631"/>
            <a:ext cx="7821613" cy="921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   50 LUX </a:t>
            </a:r>
            <a:r>
              <a:rPr lang="ko-KR" altLang="en-US" dirty="0"/>
              <a:t>이하의 환경에서도 인식성능 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어두운 조명 환경</a:t>
            </a:r>
            <a:r>
              <a:rPr lang="en-US" altLang="ko-KR" dirty="0"/>
              <a:t>(ex </a:t>
            </a:r>
            <a:r>
              <a:rPr lang="ko-KR" altLang="en-US" dirty="0"/>
              <a:t>밤</a:t>
            </a:r>
            <a:r>
              <a:rPr lang="en-US" altLang="ko-KR" dirty="0"/>
              <a:t>, </a:t>
            </a:r>
            <a:r>
              <a:rPr lang="ko-KR" altLang="en-US" dirty="0"/>
              <a:t>발표회 강당 등</a:t>
            </a:r>
            <a:r>
              <a:rPr lang="en-US" altLang="ko-KR" dirty="0"/>
              <a:t>)</a:t>
            </a:r>
            <a:r>
              <a:rPr lang="ko-KR" altLang="en-US" dirty="0"/>
              <a:t>에도 적용 가능</a:t>
            </a:r>
          </a:p>
        </p:txBody>
      </p:sp>
    </p:spTree>
    <p:extLst>
      <p:ext uri="{BB962C8B-B14F-4D97-AF65-F5344CB8AC3E}">
        <p14:creationId xmlns:p14="http://schemas.microsoft.com/office/powerpoint/2010/main" val="111975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5876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자동 이미지 처리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Detecting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FAAA12-5FA0-4A66-94F6-2B7F0A39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40" y="1027898"/>
            <a:ext cx="6315336" cy="23823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CB3FF2-21D1-42AB-B12C-C901D7521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40" y="3786706"/>
            <a:ext cx="6315336" cy="231992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D0C717-BED1-4AA9-A246-A46BD9513F7F}"/>
              </a:ext>
            </a:extLst>
          </p:cNvPr>
          <p:cNvSpPr/>
          <p:nvPr/>
        </p:nvSpPr>
        <p:spPr>
          <a:xfrm>
            <a:off x="1295140" y="1027898"/>
            <a:ext cx="179096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YrCrCb</a:t>
            </a:r>
            <a:r>
              <a:rPr lang="en-US" altLang="ko-KR" dirty="0"/>
              <a:t>/HSV </a:t>
            </a:r>
            <a:r>
              <a:rPr lang="ko-KR" altLang="en-US" dirty="0"/>
              <a:t>처리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F05D07-202D-4B17-B6F1-2A45AA8ACB74}"/>
              </a:ext>
            </a:extLst>
          </p:cNvPr>
          <p:cNvSpPr/>
          <p:nvPr/>
        </p:nvSpPr>
        <p:spPr>
          <a:xfrm>
            <a:off x="4452808" y="1027898"/>
            <a:ext cx="179096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9AF22-9989-46A7-AF43-95A3EB659C53}"/>
              </a:ext>
            </a:extLst>
          </p:cNvPr>
          <p:cNvSpPr/>
          <p:nvPr/>
        </p:nvSpPr>
        <p:spPr>
          <a:xfrm>
            <a:off x="1295140" y="3801252"/>
            <a:ext cx="179096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YrCrCb</a:t>
            </a:r>
            <a:r>
              <a:rPr lang="en-US" altLang="ko-KR" dirty="0"/>
              <a:t>/HSV </a:t>
            </a:r>
            <a:r>
              <a:rPr lang="ko-KR" altLang="en-US" dirty="0"/>
              <a:t>처리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F5D704-9FEF-40CC-9EC5-1C9021112DEB}"/>
              </a:ext>
            </a:extLst>
          </p:cNvPr>
          <p:cNvSpPr/>
          <p:nvPr/>
        </p:nvSpPr>
        <p:spPr>
          <a:xfrm>
            <a:off x="4452808" y="3786706"/>
            <a:ext cx="179096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영상</a:t>
            </a:r>
          </a:p>
        </p:txBody>
      </p:sp>
    </p:spTree>
    <p:extLst>
      <p:ext uri="{BB962C8B-B14F-4D97-AF65-F5344CB8AC3E}">
        <p14:creationId xmlns:p14="http://schemas.microsoft.com/office/powerpoint/2010/main" val="323699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D6494F-E81D-41DA-A86E-76679C34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9E05A-3B1D-46C2-AA0B-24A2239B2F66}"/>
              </a:ext>
            </a:extLst>
          </p:cNvPr>
          <p:cNvSpPr txBox="1"/>
          <p:nvPr/>
        </p:nvSpPr>
        <p:spPr>
          <a:xfrm>
            <a:off x="660599" y="659679"/>
            <a:ext cx="2545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  차  </a:t>
            </a:r>
            <a:r>
              <a:rPr lang="en-US" altLang="ko-KR" sz="24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altLang="ko-KR" sz="24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036C01-4AD2-41F7-9380-C6EEA189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55003"/>
              </p:ext>
            </p:extLst>
          </p:nvPr>
        </p:nvGraphicFramePr>
        <p:xfrm>
          <a:off x="755849" y="1789113"/>
          <a:ext cx="3609975" cy="4568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701">
                  <a:extLst>
                    <a:ext uri="{9D8B030D-6E8A-4147-A177-3AD203B41FA5}">
                      <a16:colId xmlns:a16="http://schemas.microsoft.com/office/drawing/2014/main" val="1320827043"/>
                    </a:ext>
                  </a:extLst>
                </a:gridCol>
                <a:gridCol w="3013274">
                  <a:extLst>
                    <a:ext uri="{9D8B030D-6E8A-4147-A177-3AD203B41FA5}">
                      <a16:colId xmlns:a16="http://schemas.microsoft.com/office/drawing/2014/main" val="1933334491"/>
                    </a:ext>
                  </a:extLst>
                </a:gridCol>
              </a:tblGrid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01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팀명</a:t>
                      </a:r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팀원</a:t>
                      </a:r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역할 소개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7435663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02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소개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56744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03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추진배경 및 필요성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003839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04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목표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751014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05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내용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040206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06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사용된 기술 및 환경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0966622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07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Prototype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결과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692630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08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추진계획 대비 성과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39093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09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Lessons &amp; Learned</a:t>
                      </a:r>
                      <a:endParaRPr lang="ko-KR" altLang="en-US" sz="1800" b="1" spc="-15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44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56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6019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파이썬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3.8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객체지향 프로그래밍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9EA9E7DA-C38B-407C-A11F-4CA7DDF56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154595"/>
              </p:ext>
            </p:extLst>
          </p:nvPr>
        </p:nvGraphicFramePr>
        <p:xfrm>
          <a:off x="579437" y="4528558"/>
          <a:ext cx="4173537" cy="1748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9AC2872-D86A-4D03-B80E-2941AB2563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8849" y="1066800"/>
            <a:ext cx="3366851" cy="508635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38973587-005B-411B-9ECE-D73EDEF0D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372136"/>
              </p:ext>
            </p:extLst>
          </p:nvPr>
        </p:nvGraphicFramePr>
        <p:xfrm>
          <a:off x="579437" y="1759589"/>
          <a:ext cx="4173537" cy="1748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0089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6019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Git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C39710-A4F6-4BE3-8D4D-E132EEF2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7" y="985258"/>
            <a:ext cx="4119874" cy="52917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90C291-5D40-47DC-9174-5A641853B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520" y="985258"/>
            <a:ext cx="4085993" cy="37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7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OpenCV</a:t>
            </a:r>
            <a:r>
              <a:rPr lang="ko-KR" altLang="en-US" dirty="0"/>
              <a:t> </a:t>
            </a:r>
            <a:r>
              <a:rPr lang="en-US" altLang="ko-KR" dirty="0"/>
              <a:t>4.5.3 – </a:t>
            </a:r>
            <a:r>
              <a:rPr lang="ko-KR" altLang="en-US" dirty="0"/>
              <a:t>화면 처리</a:t>
            </a:r>
            <a:r>
              <a:rPr lang="en-US" altLang="ko-KR" dirty="0"/>
              <a:t>, UI </a:t>
            </a:r>
            <a:r>
              <a:rPr lang="ko-KR" altLang="en-US" dirty="0"/>
              <a:t>환경 구성</a:t>
            </a:r>
            <a:endParaRPr lang="en-US" altLang="ko-KR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1C8E4DF-FF20-48F8-B297-14609D27D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304550"/>
              </p:ext>
            </p:extLst>
          </p:nvPr>
        </p:nvGraphicFramePr>
        <p:xfrm>
          <a:off x="1569720" y="1843055"/>
          <a:ext cx="6545580" cy="443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69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Prototype</a:t>
            </a:r>
            <a:r>
              <a:rPr lang="ko-KR" altLang="en-US" sz="20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EB8EE-ACE0-4EA3-A0B4-F5B7DB8612A3}"/>
              </a:ext>
            </a:extLst>
          </p:cNvPr>
          <p:cNvSpPr txBox="1"/>
          <p:nvPr/>
        </p:nvSpPr>
        <p:spPr>
          <a:xfrm>
            <a:off x="3130740" y="3244334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완성모습 및 실행결과 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23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4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추진계획 대비 성과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58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4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Lessons &amp; Learned</a:t>
            </a:r>
          </a:p>
        </p:txBody>
      </p:sp>
    </p:spTree>
    <p:extLst>
      <p:ext uri="{BB962C8B-B14F-4D97-AF65-F5344CB8AC3E}">
        <p14:creationId xmlns:p14="http://schemas.microsoft.com/office/powerpoint/2010/main" val="55891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4F0F5-65CE-49DF-8D5B-7355AA3D5065}"/>
              </a:ext>
            </a:extLst>
          </p:cNvPr>
          <p:cNvSpPr txBox="1"/>
          <p:nvPr/>
        </p:nvSpPr>
        <p:spPr>
          <a:xfrm>
            <a:off x="761999" y="2413337"/>
            <a:ext cx="3457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9D4E6-5D9A-4E95-BCE3-7D170E621E36}"/>
              </a:ext>
            </a:extLst>
          </p:cNvPr>
          <p:cNvSpPr txBox="1"/>
          <p:nvPr/>
        </p:nvSpPr>
        <p:spPr>
          <a:xfrm>
            <a:off x="5591174" y="3429000"/>
            <a:ext cx="1219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32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ko-KR" altLang="en-US" sz="3200" b="1" spc="-15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0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D3A42-FC47-4F1B-A91A-FFEBFFC76111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4A5AC-EB1E-4E0D-8A29-18D0E2CF2292}"/>
              </a:ext>
            </a:extLst>
          </p:cNvPr>
          <p:cNvSpPr txBox="1"/>
          <p:nvPr/>
        </p:nvSpPr>
        <p:spPr>
          <a:xfrm>
            <a:off x="895350" y="338927"/>
            <a:ext cx="2390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팀명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팀원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역할 소개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EC23474-73FB-44A2-BE53-5E1502EED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632241"/>
              </p:ext>
            </p:extLst>
          </p:nvPr>
        </p:nvGraphicFramePr>
        <p:xfrm>
          <a:off x="707254" y="1121791"/>
          <a:ext cx="7841942" cy="4977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6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49" y="338927"/>
            <a:ext cx="6386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소개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제스처 인식을 통한 </a:t>
            </a:r>
            <a:r>
              <a:rPr lang="ko-KR" altLang="en-US" sz="2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프리젠테이션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툴 개발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F2CDF5B-0F85-4810-8931-1ACC30D45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097234"/>
              </p:ext>
            </p:extLst>
          </p:nvPr>
        </p:nvGraphicFramePr>
        <p:xfrm>
          <a:off x="130695" y="1284550"/>
          <a:ext cx="4068444" cy="469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2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3476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6458" y="1166843"/>
            <a:ext cx="7240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- </a:t>
            </a:r>
            <a:r>
              <a:rPr lang="ko-KR" altLang="en-US" dirty="0"/>
              <a:t>목 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기업에서 원하는 기술 방향성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차세대 입력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88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우아한 형제들 자격요건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ED8BD00-AF62-4E26-845C-8CA44EDD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789655"/>
              </p:ext>
            </p:extLst>
          </p:nvPr>
        </p:nvGraphicFramePr>
        <p:xfrm>
          <a:off x="579437" y="1167316"/>
          <a:ext cx="7958138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6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5400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미래형 입력 도구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894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목표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6F4C6A86-A81F-4E44-8829-10935EB26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90152"/>
              </p:ext>
            </p:extLst>
          </p:nvPr>
        </p:nvGraphicFramePr>
        <p:xfrm>
          <a:off x="781051" y="1396999"/>
          <a:ext cx="7591424" cy="459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86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7477D8F1-2095-478F-A24A-58D51DB4A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838886"/>
              </p:ext>
            </p:extLst>
          </p:nvPr>
        </p:nvGraphicFramePr>
        <p:xfrm>
          <a:off x="895350" y="1397000"/>
          <a:ext cx="6877050" cy="420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70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1060</Words>
  <Application>Microsoft Office PowerPoint</Application>
  <PresentationFormat>화면 슬라이드 쇼(4:3)</PresentationFormat>
  <Paragraphs>237</Paragraphs>
  <Slides>26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ChoiJIAN</dc:creator>
  <cp:lastModifiedBy>livekey2868</cp:lastModifiedBy>
  <cp:revision>35</cp:revision>
  <dcterms:created xsi:type="dcterms:W3CDTF">2021-09-11T06:14:34Z</dcterms:created>
  <dcterms:modified xsi:type="dcterms:W3CDTF">2021-09-30T05:51:38Z</dcterms:modified>
</cp:coreProperties>
</file>