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3"/>
  </p:notesMasterIdLst>
  <p:sldIdLst>
    <p:sldId id="257" r:id="rId2"/>
    <p:sldId id="258" r:id="rId3"/>
    <p:sldId id="436" r:id="rId4"/>
    <p:sldId id="437" r:id="rId5"/>
    <p:sldId id="447" r:id="rId6"/>
    <p:sldId id="448" r:id="rId7"/>
    <p:sldId id="449" r:id="rId8"/>
    <p:sldId id="260" r:id="rId9"/>
    <p:sldId id="261" r:id="rId10"/>
    <p:sldId id="353" r:id="rId11"/>
    <p:sldId id="349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3494B-F1D3-4CD7-BDC5-DB5E42221526}" v="138" dt="2023-03-02T22:23:38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형원" userId="9177c702-8b89-4be4-a456-962f1ff8ae28" providerId="ADAL" clId="{AB43494B-F1D3-4CD7-BDC5-DB5E42221526}"/>
    <pc:docChg chg="undo custSel addSld delSld modSld">
      <pc:chgData name="이형원" userId="9177c702-8b89-4be4-a456-962f1ff8ae28" providerId="ADAL" clId="{AB43494B-F1D3-4CD7-BDC5-DB5E42221526}" dt="2023-03-02T22:28:01.641" v="1572" actId="22"/>
      <pc:docMkLst>
        <pc:docMk/>
      </pc:docMkLst>
      <pc:sldChg chg="addSp delSp modSp add mod setBg">
        <pc:chgData name="이형원" userId="9177c702-8b89-4be4-a456-962f1ff8ae28" providerId="ADAL" clId="{AB43494B-F1D3-4CD7-BDC5-DB5E42221526}" dt="2023-03-02T22:00:14.877" v="1317" actId="14100"/>
        <pc:sldMkLst>
          <pc:docMk/>
          <pc:sldMk cId="635848095" sldId="256"/>
        </pc:sldMkLst>
        <pc:spChg chg="mod">
          <ac:chgData name="이형원" userId="9177c702-8b89-4be4-a456-962f1ff8ae28" providerId="ADAL" clId="{AB43494B-F1D3-4CD7-BDC5-DB5E42221526}" dt="2023-03-02T22:00:14.877" v="1317" actId="14100"/>
          <ac:spMkLst>
            <pc:docMk/>
            <pc:sldMk cId="635848095" sldId="256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0:11.387" v="1316" actId="14100"/>
          <ac:spMkLst>
            <pc:docMk/>
            <pc:sldMk cId="635848095" sldId="256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1:59:51.621" v="1313" actId="26606"/>
          <ac:spMkLst>
            <pc:docMk/>
            <pc:sldMk cId="635848095" sldId="256"/>
            <ac:spMk id="4" creationId="{C18C8126-5C87-2E28-FB67-55B035A2044A}"/>
          </ac:spMkLst>
        </pc:spChg>
        <pc:spChg chg="mod">
          <ac:chgData name="이형원" userId="9177c702-8b89-4be4-a456-962f1ff8ae28" providerId="ADAL" clId="{AB43494B-F1D3-4CD7-BDC5-DB5E42221526}" dt="2023-03-02T21:59:51.621" v="1313" actId="26606"/>
          <ac:spMkLst>
            <pc:docMk/>
            <pc:sldMk cId="635848095" sldId="256"/>
            <ac:spMk id="5" creationId="{1ABE0644-75ED-9A26-0DBA-FB870DF08758}"/>
          </ac:spMkLst>
        </pc:spChg>
        <pc:spChg chg="mod">
          <ac:chgData name="이형원" userId="9177c702-8b89-4be4-a456-962f1ff8ae28" providerId="ADAL" clId="{AB43494B-F1D3-4CD7-BDC5-DB5E42221526}" dt="2023-03-02T21:59:51.621" v="1313" actId="26606"/>
          <ac:spMkLst>
            <pc:docMk/>
            <pc:sldMk cId="635848095" sldId="256"/>
            <ac:spMk id="6" creationId="{A8F4156D-1FB4-3950-B644-2DF2C4C73DF4}"/>
          </ac:spMkLst>
        </pc:spChg>
        <pc:spChg chg="add del">
          <ac:chgData name="이형원" userId="9177c702-8b89-4be4-a456-962f1ff8ae28" providerId="ADAL" clId="{AB43494B-F1D3-4CD7-BDC5-DB5E42221526}" dt="2023-03-02T21:59:37.864" v="1308" actId="26606"/>
          <ac:spMkLst>
            <pc:docMk/>
            <pc:sldMk cId="635848095" sldId="256"/>
            <ac:spMk id="11" creationId="{3677BAFB-3BD3-41BB-9107-FAE224AE21C4}"/>
          </ac:spMkLst>
        </pc:spChg>
        <pc:spChg chg="add del">
          <ac:chgData name="이형원" userId="9177c702-8b89-4be4-a456-962f1ff8ae28" providerId="ADAL" clId="{AB43494B-F1D3-4CD7-BDC5-DB5E42221526}" dt="2023-03-02T21:59:36.815" v="1306" actId="26606"/>
          <ac:spMkLst>
            <pc:docMk/>
            <pc:sldMk cId="635848095" sldId="256"/>
            <ac:spMk id="12" creationId="{C1DD1A8A-57D5-4A81-AD04-532B043C5611}"/>
          </ac:spMkLst>
        </pc:spChg>
        <pc:spChg chg="add del">
          <ac:chgData name="이형원" userId="9177c702-8b89-4be4-a456-962f1ff8ae28" providerId="ADAL" clId="{AB43494B-F1D3-4CD7-BDC5-DB5E42221526}" dt="2023-03-02T21:59:37.864" v="1308" actId="26606"/>
          <ac:spMkLst>
            <pc:docMk/>
            <pc:sldMk cId="635848095" sldId="256"/>
            <ac:spMk id="13" creationId="{E6823A9B-C188-42D4-847C-3AD928DB145C}"/>
          </ac:spMkLst>
        </pc:spChg>
        <pc:spChg chg="add del">
          <ac:chgData name="이형원" userId="9177c702-8b89-4be4-a456-962f1ff8ae28" providerId="ADAL" clId="{AB43494B-F1D3-4CD7-BDC5-DB5E42221526}" dt="2023-03-02T21:59:36.815" v="1306" actId="26606"/>
          <ac:spMkLst>
            <pc:docMk/>
            <pc:sldMk cId="635848095" sldId="256"/>
            <ac:spMk id="14" creationId="{007891EC-4501-44ED-A8C8-B11B6DB767AB}"/>
          </ac:spMkLst>
        </pc:spChg>
        <pc:spChg chg="add del">
          <ac:chgData name="이형원" userId="9177c702-8b89-4be4-a456-962f1ff8ae28" providerId="ADAL" clId="{AB43494B-F1D3-4CD7-BDC5-DB5E42221526}" dt="2023-03-02T21:59:37.864" v="1308" actId="26606"/>
          <ac:spMkLst>
            <pc:docMk/>
            <pc:sldMk cId="635848095" sldId="256"/>
            <ac:spMk id="15" creationId="{34B557F3-1A0C-4749-A6DB-EAC082DF390B}"/>
          </ac:spMkLst>
        </pc:spChg>
        <pc:spChg chg="add">
          <ac:chgData name="이형원" userId="9177c702-8b89-4be4-a456-962f1ff8ae28" providerId="ADAL" clId="{AB43494B-F1D3-4CD7-BDC5-DB5E42221526}" dt="2023-03-02T21:59:51.621" v="1313" actId="26606"/>
          <ac:spMkLst>
            <pc:docMk/>
            <pc:sldMk cId="635848095" sldId="256"/>
            <ac:spMk id="16" creationId="{AF2F604E-43BE-4DC3-B983-E071523364F8}"/>
          </ac:spMkLst>
        </pc:spChg>
        <pc:spChg chg="add del">
          <ac:chgData name="이형원" userId="9177c702-8b89-4be4-a456-962f1ff8ae28" providerId="ADAL" clId="{AB43494B-F1D3-4CD7-BDC5-DB5E42221526}" dt="2023-03-02T21:59:37.864" v="1308" actId="26606"/>
          <ac:spMkLst>
            <pc:docMk/>
            <pc:sldMk cId="635848095" sldId="256"/>
            <ac:spMk id="17" creationId="{55D55AA6-3751-494F-868A-DCEDC5CE82BF}"/>
          </ac:spMkLst>
        </pc:spChg>
        <pc:spChg chg="add">
          <ac:chgData name="이형원" userId="9177c702-8b89-4be4-a456-962f1ff8ae28" providerId="ADAL" clId="{AB43494B-F1D3-4CD7-BDC5-DB5E42221526}" dt="2023-03-02T21:59:51.621" v="1313" actId="26606"/>
          <ac:spMkLst>
            <pc:docMk/>
            <pc:sldMk cId="635848095" sldId="256"/>
            <ac:spMk id="18" creationId="{08C9B587-E65E-4B52-B37C-ABEBB6E87928}"/>
          </ac:spMkLst>
        </pc:spChg>
        <pc:spChg chg="add del">
          <ac:chgData name="이형원" userId="9177c702-8b89-4be4-a456-962f1ff8ae28" providerId="ADAL" clId="{AB43494B-F1D3-4CD7-BDC5-DB5E42221526}" dt="2023-03-02T21:59:37.864" v="1308" actId="26606"/>
          <ac:spMkLst>
            <pc:docMk/>
            <pc:sldMk cId="635848095" sldId="256"/>
            <ac:spMk id="19" creationId="{4D4C00DC-4DC6-4CD2-9E31-F17E6CEBC5A6}"/>
          </ac:spMkLst>
        </pc:spChg>
        <pc:spChg chg="add del">
          <ac:chgData name="이형원" userId="9177c702-8b89-4be4-a456-962f1ff8ae28" providerId="ADAL" clId="{AB43494B-F1D3-4CD7-BDC5-DB5E42221526}" dt="2023-03-02T21:59:37.864" v="1308" actId="26606"/>
          <ac:spMkLst>
            <pc:docMk/>
            <pc:sldMk cId="635848095" sldId="256"/>
            <ac:spMk id="21" creationId="{D82AB1B2-7970-42CF-8BF5-567C69E9FFFB}"/>
          </ac:spMkLst>
        </pc:spChg>
        <pc:spChg chg="add del">
          <ac:chgData name="이형원" userId="9177c702-8b89-4be4-a456-962f1ff8ae28" providerId="ADAL" clId="{AB43494B-F1D3-4CD7-BDC5-DB5E42221526}" dt="2023-03-02T21:59:37.864" v="1308" actId="26606"/>
          <ac:spMkLst>
            <pc:docMk/>
            <pc:sldMk cId="635848095" sldId="256"/>
            <ac:spMk id="27" creationId="{C10FB9CA-E7FA-462C-B537-F1224ED1ACF4}"/>
          </ac:spMkLst>
        </pc:spChg>
        <pc:spChg chg="add del">
          <ac:chgData name="이형원" userId="9177c702-8b89-4be4-a456-962f1ff8ae28" providerId="ADAL" clId="{AB43494B-F1D3-4CD7-BDC5-DB5E42221526}" dt="2023-03-02T21:59:37.864" v="1308" actId="26606"/>
          <ac:spMkLst>
            <pc:docMk/>
            <pc:sldMk cId="635848095" sldId="256"/>
            <ac:spMk id="29" creationId="{D8469AE7-A75B-4F37-850B-EF5974ABED2C}"/>
          </ac:spMkLst>
        </pc:spChg>
        <pc:spChg chg="add del">
          <ac:chgData name="이형원" userId="9177c702-8b89-4be4-a456-962f1ff8ae28" providerId="ADAL" clId="{AB43494B-F1D3-4CD7-BDC5-DB5E42221526}" dt="2023-03-02T21:59:40.428" v="1310" actId="26606"/>
          <ac:spMkLst>
            <pc:docMk/>
            <pc:sldMk cId="635848095" sldId="256"/>
            <ac:spMk id="202" creationId="{577D6B2E-37A3-429E-A37C-F30ED6487282}"/>
          </ac:spMkLst>
        </pc:spChg>
        <pc:spChg chg="add del">
          <ac:chgData name="이형원" userId="9177c702-8b89-4be4-a456-962f1ff8ae28" providerId="ADAL" clId="{AB43494B-F1D3-4CD7-BDC5-DB5E42221526}" dt="2023-03-02T21:59:40.428" v="1310" actId="26606"/>
          <ac:spMkLst>
            <pc:docMk/>
            <pc:sldMk cId="635848095" sldId="256"/>
            <ac:spMk id="203" creationId="{5CEAD642-85CF-4750-8432-7C80C901F001}"/>
          </ac:spMkLst>
        </pc:spChg>
        <pc:spChg chg="add del">
          <ac:chgData name="이형원" userId="9177c702-8b89-4be4-a456-962f1ff8ae28" providerId="ADAL" clId="{AB43494B-F1D3-4CD7-BDC5-DB5E42221526}" dt="2023-03-02T21:59:40.428" v="1310" actId="26606"/>
          <ac:spMkLst>
            <pc:docMk/>
            <pc:sldMk cId="635848095" sldId="256"/>
            <ac:spMk id="204" creationId="{FA33EEAE-15D5-4119-8C1E-89D943F911EF}"/>
          </ac:spMkLst>
        </pc:spChg>
        <pc:spChg chg="add del">
          <ac:chgData name="이형원" userId="9177c702-8b89-4be4-a456-962f1ff8ae28" providerId="ADAL" clId="{AB43494B-F1D3-4CD7-BDC5-DB5E42221526}" dt="2023-03-02T21:59:40.428" v="1310" actId="26606"/>
          <ac:spMkLst>
            <pc:docMk/>
            <pc:sldMk cId="635848095" sldId="256"/>
            <ac:spMk id="205" creationId="{730D8B3B-9B80-4025-B934-26DC7D7CD231}"/>
          </ac:spMkLst>
        </pc:spChg>
        <pc:spChg chg="add del">
          <ac:chgData name="이형원" userId="9177c702-8b89-4be4-a456-962f1ff8ae28" providerId="ADAL" clId="{AB43494B-F1D3-4CD7-BDC5-DB5E42221526}" dt="2023-03-02T21:59:40.428" v="1310" actId="26606"/>
          <ac:spMkLst>
            <pc:docMk/>
            <pc:sldMk cId="635848095" sldId="256"/>
            <ac:spMk id="206" creationId="{1064D5D5-227B-4F66-9AEA-46F570E793BD}"/>
          </ac:spMkLst>
        </pc:spChg>
        <pc:spChg chg="add del">
          <ac:chgData name="이형원" userId="9177c702-8b89-4be4-a456-962f1ff8ae28" providerId="ADAL" clId="{AB43494B-F1D3-4CD7-BDC5-DB5E42221526}" dt="2023-03-02T21:59:40.428" v="1310" actId="26606"/>
          <ac:spMkLst>
            <pc:docMk/>
            <pc:sldMk cId="635848095" sldId="256"/>
            <ac:spMk id="207" creationId="{646B67A4-D328-4747-A82B-65E84FA46368}"/>
          </ac:spMkLst>
        </pc:spChg>
        <pc:spChg chg="add del">
          <ac:chgData name="이형원" userId="9177c702-8b89-4be4-a456-962f1ff8ae28" providerId="ADAL" clId="{AB43494B-F1D3-4CD7-BDC5-DB5E42221526}" dt="2023-03-02T21:59:40.428" v="1310" actId="26606"/>
          <ac:spMkLst>
            <pc:docMk/>
            <pc:sldMk cId="635848095" sldId="256"/>
            <ac:spMk id="208" creationId="{B5A1B09C-1565-46F8-B70F-621C5EB48A09}"/>
          </ac:spMkLst>
        </pc:spChg>
        <pc:spChg chg="add del">
          <ac:chgData name="이형원" userId="9177c702-8b89-4be4-a456-962f1ff8ae28" providerId="ADAL" clId="{AB43494B-F1D3-4CD7-BDC5-DB5E42221526}" dt="2023-03-02T21:59:40.428" v="1310" actId="26606"/>
          <ac:spMkLst>
            <pc:docMk/>
            <pc:sldMk cId="635848095" sldId="256"/>
            <ac:spMk id="209" creationId="{8C516CC8-80AC-446C-A56E-9F54B7210402}"/>
          </ac:spMkLst>
        </pc:spChg>
        <pc:spChg chg="add del">
          <ac:chgData name="이형원" userId="9177c702-8b89-4be4-a456-962f1ff8ae28" providerId="ADAL" clId="{AB43494B-F1D3-4CD7-BDC5-DB5E42221526}" dt="2023-03-02T21:59:51.601" v="1312" actId="26606"/>
          <ac:spMkLst>
            <pc:docMk/>
            <pc:sldMk cId="635848095" sldId="256"/>
            <ac:spMk id="211" creationId="{A017E2F9-032A-4CAE-A2E4-7465A67B7A03}"/>
          </ac:spMkLst>
        </pc:spChg>
        <pc:spChg chg="add del">
          <ac:chgData name="이형원" userId="9177c702-8b89-4be4-a456-962f1ff8ae28" providerId="ADAL" clId="{AB43494B-F1D3-4CD7-BDC5-DB5E42221526}" dt="2023-03-02T21:59:51.601" v="1312" actId="26606"/>
          <ac:spMkLst>
            <pc:docMk/>
            <pc:sldMk cId="635848095" sldId="256"/>
            <ac:spMk id="212" creationId="{036EB2E8-1BD0-492D-BF5A-CE0184DA769D}"/>
          </ac:spMkLst>
        </pc:spChg>
        <pc:spChg chg="add del">
          <ac:chgData name="이형원" userId="9177c702-8b89-4be4-a456-962f1ff8ae28" providerId="ADAL" clId="{AB43494B-F1D3-4CD7-BDC5-DB5E42221526}" dt="2023-03-02T21:59:51.601" v="1312" actId="26606"/>
          <ac:spMkLst>
            <pc:docMk/>
            <pc:sldMk cId="635848095" sldId="256"/>
            <ac:spMk id="213" creationId="{5316ED32-D562-46FD-A6C1-B0FBF4EF62B6}"/>
          </ac:spMkLst>
        </pc:spChg>
        <pc:spChg chg="add">
          <ac:chgData name="이형원" userId="9177c702-8b89-4be4-a456-962f1ff8ae28" providerId="ADAL" clId="{AB43494B-F1D3-4CD7-BDC5-DB5E42221526}" dt="2023-03-02T21:59:51.621" v="1313" actId="26606"/>
          <ac:spMkLst>
            <pc:docMk/>
            <pc:sldMk cId="635848095" sldId="256"/>
            <ac:spMk id="215" creationId="{E91DC736-0EF8-4F87-9146-EBF1D2EE4D3D}"/>
          </ac:spMkLst>
        </pc:spChg>
        <pc:spChg chg="add">
          <ac:chgData name="이형원" userId="9177c702-8b89-4be4-a456-962f1ff8ae28" providerId="ADAL" clId="{AB43494B-F1D3-4CD7-BDC5-DB5E42221526}" dt="2023-03-02T21:59:51.621" v="1313" actId="26606"/>
          <ac:spMkLst>
            <pc:docMk/>
            <pc:sldMk cId="635848095" sldId="256"/>
            <ac:spMk id="217" creationId="{097CD68E-23E3-4007-8847-CD0944C4F7BE}"/>
          </ac:spMkLst>
        </pc:spChg>
        <pc:grpChg chg="add del">
          <ac:chgData name="이형원" userId="9177c702-8b89-4be4-a456-962f1ff8ae28" providerId="ADAL" clId="{AB43494B-F1D3-4CD7-BDC5-DB5E42221526}" dt="2023-03-02T21:59:37.864" v="1308" actId="26606"/>
          <ac:grpSpMkLst>
            <pc:docMk/>
            <pc:sldMk cId="635848095" sldId="256"/>
            <ac:grpSpMk id="23" creationId="{66FB5A75-BDE2-4F12-A95B-C48788A7685C}"/>
          </ac:grpSpMkLst>
        </pc:grpChg>
        <pc:grpChg chg="add del">
          <ac:chgData name="이형원" userId="9177c702-8b89-4be4-a456-962f1ff8ae28" providerId="ADAL" clId="{AB43494B-F1D3-4CD7-BDC5-DB5E42221526}" dt="2023-03-02T21:59:37.864" v="1308" actId="26606"/>
          <ac:grpSpMkLst>
            <pc:docMk/>
            <pc:sldMk cId="635848095" sldId="256"/>
            <ac:grpSpMk id="31" creationId="{63301095-70B2-49AA-8DA9-A35629AD621C}"/>
          </ac:grpSpMkLst>
        </pc:grpChg>
        <pc:picChg chg="add del">
          <ac:chgData name="이형원" userId="9177c702-8b89-4be4-a456-962f1ff8ae28" providerId="ADAL" clId="{AB43494B-F1D3-4CD7-BDC5-DB5E42221526}" dt="2023-03-02T21:59:36.815" v="1306" actId="26606"/>
          <ac:picMkLst>
            <pc:docMk/>
            <pc:sldMk cId="635848095" sldId="256"/>
            <ac:picMk id="8" creationId="{E94D6F59-C083-20EB-435B-904E609E4A5A}"/>
          </ac:picMkLst>
        </pc:picChg>
        <pc:picChg chg="add">
          <ac:chgData name="이형원" userId="9177c702-8b89-4be4-a456-962f1ff8ae28" providerId="ADAL" clId="{AB43494B-F1D3-4CD7-BDC5-DB5E42221526}" dt="2023-03-02T21:59:51.621" v="1313" actId="26606"/>
          <ac:picMkLst>
            <pc:docMk/>
            <pc:sldMk cId="635848095" sldId="256"/>
            <ac:picMk id="216" creationId="{0D4DFD63-0FB1-B661-1E27-A34AC4F4D8E7}"/>
          </ac:picMkLst>
        </pc:picChg>
      </pc:sldChg>
      <pc:sldChg chg="addSp delSp modSp mod setBg setClrOvrMap">
        <pc:chgData name="이형원" userId="9177c702-8b89-4be4-a456-962f1ff8ae28" providerId="ADAL" clId="{AB43494B-F1D3-4CD7-BDC5-DB5E42221526}" dt="2023-03-02T21:57:43.748" v="1296" actId="14100"/>
        <pc:sldMkLst>
          <pc:docMk/>
          <pc:sldMk cId="377072450" sldId="257"/>
        </pc:sldMkLst>
        <pc:spChg chg="mod">
          <ac:chgData name="이형원" userId="9177c702-8b89-4be4-a456-962f1ff8ae28" providerId="ADAL" clId="{AB43494B-F1D3-4CD7-BDC5-DB5E42221526}" dt="2023-03-02T21:57:33.622" v="1295" actId="26606"/>
          <ac:spMkLst>
            <pc:docMk/>
            <pc:sldMk cId="377072450" sldId="257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1:57:33.622" v="1295" actId="26606"/>
          <ac:spMkLst>
            <pc:docMk/>
            <pc:sldMk cId="377072450" sldId="257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1:57:33.622" v="1295" actId="26606"/>
          <ac:spMkLst>
            <pc:docMk/>
            <pc:sldMk cId="377072450" sldId="257"/>
            <ac:spMk id="4" creationId="{97A50F8C-9100-43EB-BF85-E66134E95854}"/>
          </ac:spMkLst>
        </pc:spChg>
        <pc:spChg chg="mod">
          <ac:chgData name="이형원" userId="9177c702-8b89-4be4-a456-962f1ff8ae28" providerId="ADAL" clId="{AB43494B-F1D3-4CD7-BDC5-DB5E42221526}" dt="2023-03-02T21:57:33.622" v="1295" actId="26606"/>
          <ac:spMkLst>
            <pc:docMk/>
            <pc:sldMk cId="377072450" sldId="257"/>
            <ac:spMk id="5" creationId="{9B8C5D4E-FC1F-6E9F-F0FE-51700B4A45CB}"/>
          </ac:spMkLst>
        </pc:spChg>
        <pc:spChg chg="mod">
          <ac:chgData name="이형원" userId="9177c702-8b89-4be4-a456-962f1ff8ae28" providerId="ADAL" clId="{AB43494B-F1D3-4CD7-BDC5-DB5E42221526}" dt="2023-03-02T21:57:43.748" v="1296" actId="14100"/>
          <ac:spMkLst>
            <pc:docMk/>
            <pc:sldMk cId="377072450" sldId="257"/>
            <ac:spMk id="6" creationId="{8CD6F286-DBF5-B41B-54C1-C1E6AD3ADC4E}"/>
          </ac:spMkLst>
        </pc:spChg>
        <pc:spChg chg="add del">
          <ac:chgData name="이형원" userId="9177c702-8b89-4be4-a456-962f1ff8ae28" providerId="ADAL" clId="{AB43494B-F1D3-4CD7-BDC5-DB5E42221526}" dt="2023-03-02T21:57:33.603" v="1294" actId="26606"/>
          <ac:spMkLst>
            <pc:docMk/>
            <pc:sldMk cId="377072450" sldId="257"/>
            <ac:spMk id="12" creationId="{E49CC64F-7275-4E33-961B-0C5CDC439875}"/>
          </ac:spMkLst>
        </pc:spChg>
        <pc:spChg chg="add">
          <ac:chgData name="이형원" userId="9177c702-8b89-4be4-a456-962f1ff8ae28" providerId="ADAL" clId="{AB43494B-F1D3-4CD7-BDC5-DB5E42221526}" dt="2023-03-02T21:57:33.622" v="1295" actId="26606"/>
          <ac:spMkLst>
            <pc:docMk/>
            <pc:sldMk cId="377072450" sldId="257"/>
            <ac:spMk id="14" creationId="{AB58EF07-17C2-48CF-ABB0-EEF1F17CB8F0}"/>
          </ac:spMkLst>
        </pc:spChg>
        <pc:spChg chg="add">
          <ac:chgData name="이형원" userId="9177c702-8b89-4be4-a456-962f1ff8ae28" providerId="ADAL" clId="{AB43494B-F1D3-4CD7-BDC5-DB5E42221526}" dt="2023-03-02T21:57:33.622" v="1295" actId="26606"/>
          <ac:spMkLst>
            <pc:docMk/>
            <pc:sldMk cId="377072450" sldId="257"/>
            <ac:spMk id="15" creationId="{0671A8AE-40A1-4631-A6B8-581AFF065482}"/>
          </ac:spMkLst>
        </pc:spChg>
        <pc:spChg chg="add">
          <ac:chgData name="이형원" userId="9177c702-8b89-4be4-a456-962f1ff8ae28" providerId="ADAL" clId="{AB43494B-F1D3-4CD7-BDC5-DB5E42221526}" dt="2023-03-02T21:57:33.622" v="1295" actId="26606"/>
          <ac:spMkLst>
            <pc:docMk/>
            <pc:sldMk cId="377072450" sldId="257"/>
            <ac:spMk id="16" creationId="{AF2F604E-43BE-4DC3-B983-E071523364F8}"/>
          </ac:spMkLst>
        </pc:spChg>
        <pc:spChg chg="add">
          <ac:chgData name="이형원" userId="9177c702-8b89-4be4-a456-962f1ff8ae28" providerId="ADAL" clId="{AB43494B-F1D3-4CD7-BDC5-DB5E42221526}" dt="2023-03-02T21:57:33.622" v="1295" actId="26606"/>
          <ac:spMkLst>
            <pc:docMk/>
            <pc:sldMk cId="377072450" sldId="257"/>
            <ac:spMk id="18" creationId="{08C9B587-E65E-4B52-B37C-ABEBB6E87928}"/>
          </ac:spMkLst>
        </pc:spChg>
        <pc:picChg chg="add del">
          <ac:chgData name="이형원" userId="9177c702-8b89-4be4-a456-962f1ff8ae28" providerId="ADAL" clId="{AB43494B-F1D3-4CD7-BDC5-DB5E42221526}" dt="2023-03-02T21:57:33.603" v="1294" actId="26606"/>
          <ac:picMkLst>
            <pc:docMk/>
            <pc:sldMk cId="377072450" sldId="257"/>
            <ac:picMk id="8" creationId="{39F94127-F479-3D17-8547-F1CEC82652DD}"/>
          </ac:picMkLst>
        </pc:picChg>
        <pc:picChg chg="add">
          <ac:chgData name="이형원" userId="9177c702-8b89-4be4-a456-962f1ff8ae28" providerId="ADAL" clId="{AB43494B-F1D3-4CD7-BDC5-DB5E42221526}" dt="2023-03-02T21:57:33.622" v="1295" actId="26606"/>
          <ac:picMkLst>
            <pc:docMk/>
            <pc:sldMk cId="377072450" sldId="257"/>
            <ac:picMk id="17" creationId="{6EAAF546-9409-6569-9F77-E707F89D61C4}"/>
          </ac:picMkLst>
        </pc:picChg>
      </pc:sldChg>
      <pc:sldChg chg="addSp delSp modSp mod">
        <pc:chgData name="이형원" userId="9177c702-8b89-4be4-a456-962f1ff8ae28" providerId="ADAL" clId="{AB43494B-F1D3-4CD7-BDC5-DB5E42221526}" dt="2023-03-02T22:17:37.005" v="1490" actId="1076"/>
        <pc:sldMkLst>
          <pc:docMk/>
          <pc:sldMk cId="2637131217" sldId="258"/>
        </pc:sldMkLst>
        <pc:spChg chg="mod">
          <ac:chgData name="이형원" userId="9177c702-8b89-4be4-a456-962f1ff8ae28" providerId="ADAL" clId="{AB43494B-F1D3-4CD7-BDC5-DB5E42221526}" dt="2023-03-02T20:31:54.343" v="12"/>
          <ac:spMkLst>
            <pc:docMk/>
            <pc:sldMk cId="2637131217" sldId="258"/>
            <ac:spMk id="3" creationId="{00000000-0000-0000-0000-000000000000}"/>
          </ac:spMkLst>
        </pc:spChg>
        <pc:spChg chg="add mod">
          <ac:chgData name="이형원" userId="9177c702-8b89-4be4-a456-962f1ff8ae28" providerId="ADAL" clId="{AB43494B-F1D3-4CD7-BDC5-DB5E42221526}" dt="2023-03-02T22:17:37.005" v="1490" actId="1076"/>
          <ac:spMkLst>
            <pc:docMk/>
            <pc:sldMk cId="2637131217" sldId="258"/>
            <ac:spMk id="8" creationId="{462CEF15-55FC-8293-301B-C3ACF884F9D9}"/>
          </ac:spMkLst>
        </pc:spChg>
        <pc:picChg chg="del">
          <ac:chgData name="이형원" userId="9177c702-8b89-4be4-a456-962f1ff8ae28" providerId="ADAL" clId="{AB43494B-F1D3-4CD7-BDC5-DB5E42221526}" dt="2023-03-02T20:30:46.568" v="0" actId="478"/>
          <ac:picMkLst>
            <pc:docMk/>
            <pc:sldMk cId="2637131217" sldId="258"/>
            <ac:picMk id="7" creationId="{B9090EFD-D1EB-4D5B-A4C0-541EA61FF7AA}"/>
          </ac:picMkLst>
        </pc:picChg>
        <pc:picChg chg="add mod">
          <ac:chgData name="이형원" userId="9177c702-8b89-4be4-a456-962f1ff8ae28" providerId="ADAL" clId="{AB43494B-F1D3-4CD7-BDC5-DB5E42221526}" dt="2023-03-02T20:31:16.154" v="2" actId="1076"/>
          <ac:picMkLst>
            <pc:docMk/>
            <pc:sldMk cId="2637131217" sldId="258"/>
            <ac:picMk id="1026" creationId="{14C1074D-B839-C636-FCA8-FDDED4A6E624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05:59.579" v="1375" actId="26606"/>
        <pc:sldMkLst>
          <pc:docMk/>
          <pc:sldMk cId="3292149518" sldId="259"/>
        </pc:sldMkLst>
        <pc:spChg chg="mod">
          <ac:chgData name="이형원" userId="9177c702-8b89-4be4-a456-962f1ff8ae28" providerId="ADAL" clId="{AB43494B-F1D3-4CD7-BDC5-DB5E42221526}" dt="2023-03-02T22:05:59.579" v="1375" actId="26606"/>
          <ac:spMkLst>
            <pc:docMk/>
            <pc:sldMk cId="3292149518" sldId="259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5:59.579" v="1375" actId="26606"/>
          <ac:spMkLst>
            <pc:docMk/>
            <pc:sldMk cId="3292149518" sldId="259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5:59.579" v="1375" actId="26606"/>
          <ac:spMkLst>
            <pc:docMk/>
            <pc:sldMk cId="3292149518" sldId="259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5:59.579" v="1375" actId="26606"/>
          <ac:spMkLst>
            <pc:docMk/>
            <pc:sldMk cId="3292149518" sldId="259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5:59.579" v="1375" actId="26606"/>
          <ac:spMkLst>
            <pc:docMk/>
            <pc:sldMk cId="3292149518" sldId="259"/>
            <ac:spMk id="6" creationId="{356A7BFF-1C9F-AB17-7363-932601517411}"/>
          </ac:spMkLst>
        </pc:spChg>
        <pc:spChg chg="add">
          <ac:chgData name="이형원" userId="9177c702-8b89-4be4-a456-962f1ff8ae28" providerId="ADAL" clId="{AB43494B-F1D3-4CD7-BDC5-DB5E42221526}" dt="2023-03-02T22:05:59.579" v="1375" actId="26606"/>
          <ac:spMkLst>
            <pc:docMk/>
            <pc:sldMk cId="3292149518" sldId="259"/>
            <ac:spMk id="1031" creationId="{32AEEBC8-9D30-42EF-95F2-386C2653FBF0}"/>
          </ac:spMkLst>
        </pc:spChg>
        <pc:spChg chg="add">
          <ac:chgData name="이형원" userId="9177c702-8b89-4be4-a456-962f1ff8ae28" providerId="ADAL" clId="{AB43494B-F1D3-4CD7-BDC5-DB5E42221526}" dt="2023-03-02T22:05:59.579" v="1375" actId="26606"/>
          <ac:spMkLst>
            <pc:docMk/>
            <pc:sldMk cId="3292149518" sldId="259"/>
            <ac:spMk id="1033" creationId="{2E92FA66-67D7-4CB4-94D3-E643A9AD4757}"/>
          </ac:spMkLst>
        </pc:spChg>
        <pc:picChg chg="mod">
          <ac:chgData name="이형원" userId="9177c702-8b89-4be4-a456-962f1ff8ae28" providerId="ADAL" clId="{AB43494B-F1D3-4CD7-BDC5-DB5E42221526}" dt="2023-03-02T22:05:59.579" v="1375" actId="26606"/>
          <ac:picMkLst>
            <pc:docMk/>
            <pc:sldMk cId="3292149518" sldId="259"/>
            <ac:picMk id="1026" creationId="{00000000-0000-0000-0000-000000000000}"/>
          </ac:picMkLst>
        </pc:picChg>
      </pc:sldChg>
      <pc:sldChg chg="addSp delSp modSp mod setBg setClrOvrMap">
        <pc:chgData name="이형원" userId="9177c702-8b89-4be4-a456-962f1ff8ae28" providerId="ADAL" clId="{AB43494B-F1D3-4CD7-BDC5-DB5E42221526}" dt="2023-03-02T21:58:55.035" v="1301" actId="26606"/>
        <pc:sldMkLst>
          <pc:docMk/>
          <pc:sldMk cId="2943356807" sldId="260"/>
        </pc:sldMkLst>
        <pc:spChg chg="mod">
          <ac:chgData name="이형원" userId="9177c702-8b89-4be4-a456-962f1ff8ae28" providerId="ADAL" clId="{AB43494B-F1D3-4CD7-BDC5-DB5E42221526}" dt="2023-03-02T21:58:25.698" v="1297" actId="26606"/>
          <ac:spMkLst>
            <pc:docMk/>
            <pc:sldMk cId="2943356807" sldId="260"/>
            <ac:spMk id="2" creationId="{00000000-0000-0000-0000-000000000000}"/>
          </ac:spMkLst>
        </pc:spChg>
        <pc:spChg chg="del mod">
          <ac:chgData name="이형원" userId="9177c702-8b89-4be4-a456-962f1ff8ae28" providerId="ADAL" clId="{AB43494B-F1D3-4CD7-BDC5-DB5E42221526}" dt="2023-03-02T21:58:55.035" v="1301" actId="26606"/>
          <ac:spMkLst>
            <pc:docMk/>
            <pc:sldMk cId="2943356807" sldId="260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1:58:25.698" v="1297" actId="26606"/>
          <ac:spMkLst>
            <pc:docMk/>
            <pc:sldMk cId="2943356807" sldId="260"/>
            <ac:spMk id="4" creationId="{DC31043C-F223-49D3-A2F0-C1C7A96171D1}"/>
          </ac:spMkLst>
        </pc:spChg>
        <pc:spChg chg="mod">
          <ac:chgData name="이형원" userId="9177c702-8b89-4be4-a456-962f1ff8ae28" providerId="ADAL" clId="{AB43494B-F1D3-4CD7-BDC5-DB5E42221526}" dt="2023-03-02T21:58:25.698" v="1297" actId="26606"/>
          <ac:spMkLst>
            <pc:docMk/>
            <pc:sldMk cId="2943356807" sldId="260"/>
            <ac:spMk id="5" creationId="{4560503C-D61A-B6BE-0467-97514C91E327}"/>
          </ac:spMkLst>
        </pc:spChg>
        <pc:spChg chg="mod">
          <ac:chgData name="이형원" userId="9177c702-8b89-4be4-a456-962f1ff8ae28" providerId="ADAL" clId="{AB43494B-F1D3-4CD7-BDC5-DB5E42221526}" dt="2023-03-02T21:58:25.698" v="1297" actId="26606"/>
          <ac:spMkLst>
            <pc:docMk/>
            <pc:sldMk cId="2943356807" sldId="260"/>
            <ac:spMk id="6" creationId="{97CB7F1A-454B-E3B0-A5BA-8BCB7FA2A4ED}"/>
          </ac:spMkLst>
        </pc:spChg>
        <pc:spChg chg="add">
          <ac:chgData name="이형원" userId="9177c702-8b89-4be4-a456-962f1ff8ae28" providerId="ADAL" clId="{AB43494B-F1D3-4CD7-BDC5-DB5E42221526}" dt="2023-03-02T21:58:25.698" v="1297" actId="26606"/>
          <ac:spMkLst>
            <pc:docMk/>
            <pc:sldMk cId="2943356807" sldId="260"/>
            <ac:spMk id="12" creationId="{C5E6CFF1-2F42-4E10-9A97-F116F46F53FE}"/>
          </ac:spMkLst>
        </pc:spChg>
        <pc:graphicFrameChg chg="add">
          <ac:chgData name="이형원" userId="9177c702-8b89-4be4-a456-962f1ff8ae28" providerId="ADAL" clId="{AB43494B-F1D3-4CD7-BDC5-DB5E42221526}" dt="2023-03-02T21:58:55.035" v="1301" actId="26606"/>
          <ac:graphicFrameMkLst>
            <pc:docMk/>
            <pc:sldMk cId="2943356807" sldId="260"/>
            <ac:graphicFrameMk id="16" creationId="{C0C14112-6C0D-FCB0-1D87-D00013735D4C}"/>
          </ac:graphicFrameMkLst>
        </pc:graphicFrameChg>
        <pc:picChg chg="add">
          <ac:chgData name="이형원" userId="9177c702-8b89-4be4-a456-962f1ff8ae28" providerId="ADAL" clId="{AB43494B-F1D3-4CD7-BDC5-DB5E42221526}" dt="2023-03-02T21:58:25.698" v="1297" actId="26606"/>
          <ac:picMkLst>
            <pc:docMk/>
            <pc:sldMk cId="2943356807" sldId="260"/>
            <ac:picMk id="8" creationId="{F8DC0627-DFA8-AA98-D7B1-B1F6D251CCDC}"/>
          </ac:picMkLst>
        </pc:picChg>
        <pc:cxnChg chg="add">
          <ac:chgData name="이형원" userId="9177c702-8b89-4be4-a456-962f1ff8ae28" providerId="ADAL" clId="{AB43494B-F1D3-4CD7-BDC5-DB5E42221526}" dt="2023-03-02T21:58:25.698" v="1297" actId="26606"/>
          <ac:cxnSpMkLst>
            <pc:docMk/>
            <pc:sldMk cId="2943356807" sldId="260"/>
            <ac:cxnSpMk id="14" creationId="{67182200-4859-4C8D-BCBB-55B245C28BA3}"/>
          </ac:cxnSpMkLst>
        </pc:cxnChg>
      </pc:sldChg>
      <pc:sldChg chg="addSp modSp mod setBg setClrOvrMap">
        <pc:chgData name="이형원" userId="9177c702-8b89-4be4-a456-962f1ff8ae28" providerId="ADAL" clId="{AB43494B-F1D3-4CD7-BDC5-DB5E42221526}" dt="2023-03-02T21:59:22.236" v="1304" actId="14100"/>
        <pc:sldMkLst>
          <pc:docMk/>
          <pc:sldMk cId="3327711289" sldId="261"/>
        </pc:sldMkLst>
        <pc:spChg chg="mod">
          <ac:chgData name="이형원" userId="9177c702-8b89-4be4-a456-962f1ff8ae28" providerId="ADAL" clId="{AB43494B-F1D3-4CD7-BDC5-DB5E42221526}" dt="2023-03-02T21:59:11.711" v="1302" actId="26606"/>
          <ac:spMkLst>
            <pc:docMk/>
            <pc:sldMk cId="3327711289" sldId="261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1:59:22.236" v="1304" actId="14100"/>
          <ac:spMkLst>
            <pc:docMk/>
            <pc:sldMk cId="3327711289" sldId="261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1:59:11.711" v="1302" actId="26606"/>
          <ac:spMkLst>
            <pc:docMk/>
            <pc:sldMk cId="3327711289" sldId="261"/>
            <ac:spMk id="4" creationId="{8829EF3F-1395-408B-8507-E27EB2A98B77}"/>
          </ac:spMkLst>
        </pc:spChg>
        <pc:spChg chg="mod">
          <ac:chgData name="이형원" userId="9177c702-8b89-4be4-a456-962f1ff8ae28" providerId="ADAL" clId="{AB43494B-F1D3-4CD7-BDC5-DB5E42221526}" dt="2023-03-02T21:59:11.711" v="1302" actId="26606"/>
          <ac:spMkLst>
            <pc:docMk/>
            <pc:sldMk cId="3327711289" sldId="261"/>
            <ac:spMk id="5" creationId="{826D0ED0-E5A3-8591-74F9-C1AD9D863826}"/>
          </ac:spMkLst>
        </pc:spChg>
        <pc:spChg chg="mod">
          <ac:chgData name="이형원" userId="9177c702-8b89-4be4-a456-962f1ff8ae28" providerId="ADAL" clId="{AB43494B-F1D3-4CD7-BDC5-DB5E42221526}" dt="2023-03-02T21:59:11.711" v="1302" actId="26606"/>
          <ac:spMkLst>
            <pc:docMk/>
            <pc:sldMk cId="3327711289" sldId="261"/>
            <ac:spMk id="6" creationId="{65DBFEDD-9A53-AD79-785A-0DB47258FA88}"/>
          </ac:spMkLst>
        </pc:spChg>
        <pc:spChg chg="add">
          <ac:chgData name="이형원" userId="9177c702-8b89-4be4-a456-962f1ff8ae28" providerId="ADAL" clId="{AB43494B-F1D3-4CD7-BDC5-DB5E42221526}" dt="2023-03-02T21:59:11.711" v="1302" actId="26606"/>
          <ac:spMkLst>
            <pc:docMk/>
            <pc:sldMk cId="3327711289" sldId="261"/>
            <ac:spMk id="11" creationId="{EA67B5B4-3A24-436E-B663-1B2EBFF8A0CD}"/>
          </ac:spMkLst>
        </pc:spChg>
        <pc:spChg chg="add">
          <ac:chgData name="이형원" userId="9177c702-8b89-4be4-a456-962f1ff8ae28" providerId="ADAL" clId="{AB43494B-F1D3-4CD7-BDC5-DB5E42221526}" dt="2023-03-02T21:59:11.711" v="1302" actId="26606"/>
          <ac:spMkLst>
            <pc:docMk/>
            <pc:sldMk cId="3327711289" sldId="261"/>
            <ac:spMk id="13" creationId="{987FDF89-C993-41F4-A1B8-DBAFF16008A9}"/>
          </ac:spMkLst>
        </pc:spChg>
        <pc:spChg chg="add">
          <ac:chgData name="이형원" userId="9177c702-8b89-4be4-a456-962f1ff8ae28" providerId="ADAL" clId="{AB43494B-F1D3-4CD7-BDC5-DB5E42221526}" dt="2023-03-02T21:59:11.711" v="1302" actId="26606"/>
          <ac:spMkLst>
            <pc:docMk/>
            <pc:sldMk cId="3327711289" sldId="261"/>
            <ac:spMk id="15" creationId="{D1D7179B-FF7C-482F-B3D9-2BE9ED1139F9}"/>
          </ac:spMkLst>
        </pc:spChg>
      </pc:sldChg>
      <pc:sldChg chg="addSp modSp add mod setBg">
        <pc:chgData name="이형원" userId="9177c702-8b89-4be4-a456-962f1ff8ae28" providerId="ADAL" clId="{AB43494B-F1D3-4CD7-BDC5-DB5E42221526}" dt="2023-03-02T22:06:47.075" v="1379" actId="26606"/>
        <pc:sldMkLst>
          <pc:docMk/>
          <pc:sldMk cId="4234699177" sldId="263"/>
        </pc:sldMkLst>
        <pc:spChg chg="mod">
          <ac:chgData name="이형원" userId="9177c702-8b89-4be4-a456-962f1ff8ae28" providerId="ADAL" clId="{AB43494B-F1D3-4CD7-BDC5-DB5E42221526}" dt="2023-03-02T22:06:47.075" v="1379" actId="26606"/>
          <ac:spMkLst>
            <pc:docMk/>
            <pc:sldMk cId="4234699177" sldId="263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6:47.075" v="1379" actId="26606"/>
          <ac:spMkLst>
            <pc:docMk/>
            <pc:sldMk cId="4234699177" sldId="263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6:47.075" v="1379" actId="26606"/>
          <ac:spMkLst>
            <pc:docMk/>
            <pc:sldMk cId="4234699177" sldId="263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6:47.075" v="1379" actId="26606"/>
          <ac:spMkLst>
            <pc:docMk/>
            <pc:sldMk cId="4234699177" sldId="263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6:47.075" v="1379" actId="26606"/>
          <ac:spMkLst>
            <pc:docMk/>
            <pc:sldMk cId="4234699177" sldId="263"/>
            <ac:spMk id="6" creationId="{1A3FFDED-F16E-0C2F-AC44-9C27FFA0479E}"/>
          </ac:spMkLst>
        </pc:spChg>
        <pc:spChg chg="add">
          <ac:chgData name="이형원" userId="9177c702-8b89-4be4-a456-962f1ff8ae28" providerId="ADAL" clId="{AB43494B-F1D3-4CD7-BDC5-DB5E42221526}" dt="2023-03-02T22:06:47.075" v="1379" actId="26606"/>
          <ac:spMkLst>
            <pc:docMk/>
            <pc:sldMk cId="4234699177" sldId="263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06:47.075" v="1379" actId="26606"/>
          <ac:spMkLst>
            <pc:docMk/>
            <pc:sldMk cId="4234699177" sldId="263"/>
            <ac:spMk id="13" creationId="{DB17E863-922E-4C26-BD64-E8FD41D28661}"/>
          </ac:spMkLst>
        </pc:spChg>
      </pc:sldChg>
      <pc:sldChg chg="modSp add mod">
        <pc:chgData name="이형원" userId="9177c702-8b89-4be4-a456-962f1ff8ae28" providerId="ADAL" clId="{AB43494B-F1D3-4CD7-BDC5-DB5E42221526}" dt="2023-03-02T21:06:58.581" v="762" actId="14100"/>
        <pc:sldMkLst>
          <pc:docMk/>
          <pc:sldMk cId="286341079" sldId="267"/>
        </pc:sldMkLst>
        <pc:spChg chg="mod">
          <ac:chgData name="이형원" userId="9177c702-8b89-4be4-a456-962f1ff8ae28" providerId="ADAL" clId="{AB43494B-F1D3-4CD7-BDC5-DB5E42221526}" dt="2023-03-02T20:59:33.242" v="720" actId="27636"/>
          <ac:spMkLst>
            <pc:docMk/>
            <pc:sldMk cId="286341079" sldId="267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1:06:26.507" v="755" actId="1076"/>
          <ac:spMkLst>
            <pc:docMk/>
            <pc:sldMk cId="286341079" sldId="267"/>
            <ac:spMk id="3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1:06:58.581" v="762" actId="14100"/>
          <ac:spMkLst>
            <pc:docMk/>
            <pc:sldMk cId="286341079" sldId="267"/>
            <ac:spMk id="8" creationId="{00000000-0000-0000-0000-000000000000}"/>
          </ac:spMkLst>
        </pc:spChg>
        <pc:picChg chg="mod">
          <ac:chgData name="이형원" userId="9177c702-8b89-4be4-a456-962f1ff8ae28" providerId="ADAL" clId="{AB43494B-F1D3-4CD7-BDC5-DB5E42221526}" dt="2023-03-02T21:06:35.971" v="758" actId="1076"/>
          <ac:picMkLst>
            <pc:docMk/>
            <pc:sldMk cId="286341079" sldId="267"/>
            <ac:picMk id="6" creationId="{00000000-0000-0000-0000-000000000000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07:49.647" v="1385" actId="26606"/>
        <pc:sldMkLst>
          <pc:docMk/>
          <pc:sldMk cId="1949610854" sldId="270"/>
        </pc:sldMkLst>
        <pc:spChg chg="mod">
          <ac:chgData name="이형원" userId="9177c702-8b89-4be4-a456-962f1ff8ae28" providerId="ADAL" clId="{AB43494B-F1D3-4CD7-BDC5-DB5E42221526}" dt="2023-03-02T22:07:49.647" v="1385" actId="26606"/>
          <ac:spMkLst>
            <pc:docMk/>
            <pc:sldMk cId="1949610854" sldId="270"/>
            <ac:spMk id="2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49.647" v="1385" actId="26606"/>
          <ac:spMkLst>
            <pc:docMk/>
            <pc:sldMk cId="1949610854" sldId="270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49.647" v="1385" actId="26606"/>
          <ac:spMkLst>
            <pc:docMk/>
            <pc:sldMk cId="1949610854" sldId="270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49.647" v="1385" actId="26606"/>
          <ac:spMkLst>
            <pc:docMk/>
            <pc:sldMk cId="1949610854" sldId="270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7:49.647" v="1385" actId="26606"/>
          <ac:spMkLst>
            <pc:docMk/>
            <pc:sldMk cId="1949610854" sldId="270"/>
            <ac:spMk id="6" creationId="{AEBE1B71-9DDB-77BA-E584-AC73E66827E0}"/>
          </ac:spMkLst>
        </pc:spChg>
        <pc:spChg chg="add">
          <ac:chgData name="이형원" userId="9177c702-8b89-4be4-a456-962f1ff8ae28" providerId="ADAL" clId="{AB43494B-F1D3-4CD7-BDC5-DB5E42221526}" dt="2023-03-02T22:07:49.647" v="1385" actId="26606"/>
          <ac:spMkLst>
            <pc:docMk/>
            <pc:sldMk cId="1949610854" sldId="270"/>
            <ac:spMk id="11" creationId="{4522B21E-B2B9-4C72-9A71-C87EFD137480}"/>
          </ac:spMkLst>
        </pc:spChg>
        <pc:spChg chg="add">
          <ac:chgData name="이형원" userId="9177c702-8b89-4be4-a456-962f1ff8ae28" providerId="ADAL" clId="{AB43494B-F1D3-4CD7-BDC5-DB5E42221526}" dt="2023-03-02T22:07:49.647" v="1385" actId="26606"/>
          <ac:spMkLst>
            <pc:docMk/>
            <pc:sldMk cId="1949610854" sldId="270"/>
            <ac:spMk id="13" creationId="{5EB7D2A2-F448-44D4-938C-DC84CBCB3B1E}"/>
          </ac:spMkLst>
        </pc:spChg>
        <pc:spChg chg="add">
          <ac:chgData name="이형원" userId="9177c702-8b89-4be4-a456-962f1ff8ae28" providerId="ADAL" clId="{AB43494B-F1D3-4CD7-BDC5-DB5E42221526}" dt="2023-03-02T22:07:49.647" v="1385" actId="26606"/>
          <ac:spMkLst>
            <pc:docMk/>
            <pc:sldMk cId="1949610854" sldId="270"/>
            <ac:spMk id="15" creationId="{871AEA07-1E14-44B4-8E55-64EF049CD66F}"/>
          </ac:spMkLst>
        </pc:spChg>
        <pc:cxnChg chg="add">
          <ac:chgData name="이형원" userId="9177c702-8b89-4be4-a456-962f1ff8ae28" providerId="ADAL" clId="{AB43494B-F1D3-4CD7-BDC5-DB5E42221526}" dt="2023-03-02T22:07:49.647" v="1385" actId="26606"/>
          <ac:cxnSpMkLst>
            <pc:docMk/>
            <pc:sldMk cId="1949610854" sldId="270"/>
            <ac:cxnSpMk id="17" creationId="{F7C8EA93-3210-4C62-99E9-153C275E3A87}"/>
          </ac:cxnSpMkLst>
        </pc:cxnChg>
      </pc:sldChg>
      <pc:sldChg chg="addSp modSp add mod setBg">
        <pc:chgData name="이형원" userId="9177c702-8b89-4be4-a456-962f1ff8ae28" providerId="ADAL" clId="{AB43494B-F1D3-4CD7-BDC5-DB5E42221526}" dt="2023-03-02T22:00:48.776" v="1319" actId="26606"/>
        <pc:sldMkLst>
          <pc:docMk/>
          <pc:sldMk cId="3677685010" sldId="271"/>
        </pc:sldMkLst>
        <pc:spChg chg="mod">
          <ac:chgData name="이형원" userId="9177c702-8b89-4be4-a456-962f1ff8ae28" providerId="ADAL" clId="{AB43494B-F1D3-4CD7-BDC5-DB5E42221526}" dt="2023-03-02T22:00:48.776" v="1319" actId="26606"/>
          <ac:spMkLst>
            <pc:docMk/>
            <pc:sldMk cId="3677685010" sldId="271"/>
            <ac:spMk id="2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0:48.776" v="1319" actId="26606"/>
          <ac:spMkLst>
            <pc:docMk/>
            <pc:sldMk cId="3677685010" sldId="271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0:48.776" v="1319" actId="26606"/>
          <ac:spMkLst>
            <pc:docMk/>
            <pc:sldMk cId="3677685010" sldId="271"/>
            <ac:spMk id="4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0:48.776" v="1319" actId="26606"/>
          <ac:spMkLst>
            <pc:docMk/>
            <pc:sldMk cId="3677685010" sldId="271"/>
            <ac:spMk id="5" creationId="{FED99031-045A-54AE-A2DD-9B7F7507DE69}"/>
          </ac:spMkLst>
        </pc:spChg>
        <pc:spChg chg="mod ord">
          <ac:chgData name="이형원" userId="9177c702-8b89-4be4-a456-962f1ff8ae28" providerId="ADAL" clId="{AB43494B-F1D3-4CD7-BDC5-DB5E42221526}" dt="2023-03-02T22:00:48.776" v="1319" actId="26606"/>
          <ac:spMkLst>
            <pc:docMk/>
            <pc:sldMk cId="3677685010" sldId="271"/>
            <ac:spMk id="6" creationId="{00000000-0000-0000-0000-000000000000}"/>
          </ac:spMkLst>
        </pc:spChg>
        <pc:spChg chg="add">
          <ac:chgData name="이형원" userId="9177c702-8b89-4be4-a456-962f1ff8ae28" providerId="ADAL" clId="{AB43494B-F1D3-4CD7-BDC5-DB5E42221526}" dt="2023-03-02T22:00:48.776" v="1319" actId="26606"/>
          <ac:spMkLst>
            <pc:docMk/>
            <pc:sldMk cId="3677685010" sldId="271"/>
            <ac:spMk id="11" creationId="{4522B21E-B2B9-4C72-9A71-C87EFD137480}"/>
          </ac:spMkLst>
        </pc:spChg>
        <pc:spChg chg="add">
          <ac:chgData name="이형원" userId="9177c702-8b89-4be4-a456-962f1ff8ae28" providerId="ADAL" clId="{AB43494B-F1D3-4CD7-BDC5-DB5E42221526}" dt="2023-03-02T22:00:48.776" v="1319" actId="26606"/>
          <ac:spMkLst>
            <pc:docMk/>
            <pc:sldMk cId="3677685010" sldId="271"/>
            <ac:spMk id="13" creationId="{5EB7D2A2-F448-44D4-938C-DC84CBCB3B1E}"/>
          </ac:spMkLst>
        </pc:spChg>
        <pc:spChg chg="add">
          <ac:chgData name="이형원" userId="9177c702-8b89-4be4-a456-962f1ff8ae28" providerId="ADAL" clId="{AB43494B-F1D3-4CD7-BDC5-DB5E42221526}" dt="2023-03-02T22:00:48.776" v="1319" actId="26606"/>
          <ac:spMkLst>
            <pc:docMk/>
            <pc:sldMk cId="3677685010" sldId="271"/>
            <ac:spMk id="15" creationId="{871AEA07-1E14-44B4-8E55-64EF049CD66F}"/>
          </ac:spMkLst>
        </pc:spChg>
        <pc:cxnChg chg="add">
          <ac:chgData name="이형원" userId="9177c702-8b89-4be4-a456-962f1ff8ae28" providerId="ADAL" clId="{AB43494B-F1D3-4CD7-BDC5-DB5E42221526}" dt="2023-03-02T22:00:48.776" v="1319" actId="26606"/>
          <ac:cxnSpMkLst>
            <pc:docMk/>
            <pc:sldMk cId="3677685010" sldId="271"/>
            <ac:cxnSpMk id="17" creationId="{F7C8EA93-3210-4C62-99E9-153C275E3A87}"/>
          </ac:cxnSpMkLst>
        </pc:cxnChg>
      </pc:sldChg>
      <pc:sldChg chg="addSp modSp add mod setBg">
        <pc:chgData name="이형원" userId="9177c702-8b89-4be4-a456-962f1ff8ae28" providerId="ADAL" clId="{AB43494B-F1D3-4CD7-BDC5-DB5E42221526}" dt="2023-03-02T22:13:18.063" v="1415" actId="26606"/>
        <pc:sldMkLst>
          <pc:docMk/>
          <pc:sldMk cId="2233446272" sldId="272"/>
        </pc:sldMkLst>
        <pc:spChg chg="mod ord">
          <ac:chgData name="이형원" userId="9177c702-8b89-4be4-a456-962f1ff8ae28" providerId="ADAL" clId="{AB43494B-F1D3-4CD7-BDC5-DB5E42221526}" dt="2023-03-02T22:13:18.063" v="1415" actId="26606"/>
          <ac:spMkLst>
            <pc:docMk/>
            <pc:sldMk cId="2233446272" sldId="272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3:18.063" v="1415" actId="26606"/>
          <ac:spMkLst>
            <pc:docMk/>
            <pc:sldMk cId="2233446272" sldId="272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3:18.063" v="1415" actId="26606"/>
          <ac:spMkLst>
            <pc:docMk/>
            <pc:sldMk cId="2233446272" sldId="272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3:18.063" v="1415" actId="26606"/>
          <ac:spMkLst>
            <pc:docMk/>
            <pc:sldMk cId="2233446272" sldId="272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3:18.063" v="1415" actId="26606"/>
          <ac:spMkLst>
            <pc:docMk/>
            <pc:sldMk cId="2233446272" sldId="272"/>
            <ac:spMk id="6" creationId="{5C92AC57-CDDA-0085-C2C6-B0678F68E797}"/>
          </ac:spMkLst>
        </pc:spChg>
        <pc:spChg chg="add">
          <ac:chgData name="이형원" userId="9177c702-8b89-4be4-a456-962f1ff8ae28" providerId="ADAL" clId="{AB43494B-F1D3-4CD7-BDC5-DB5E42221526}" dt="2023-03-02T22:13:18.063" v="1415" actId="26606"/>
          <ac:spMkLst>
            <pc:docMk/>
            <pc:sldMk cId="2233446272" sldId="272"/>
            <ac:spMk id="11" creationId="{4522B21E-B2B9-4C72-9A71-C87EFD137480}"/>
          </ac:spMkLst>
        </pc:spChg>
        <pc:spChg chg="add">
          <ac:chgData name="이형원" userId="9177c702-8b89-4be4-a456-962f1ff8ae28" providerId="ADAL" clId="{AB43494B-F1D3-4CD7-BDC5-DB5E42221526}" dt="2023-03-02T22:13:18.063" v="1415" actId="26606"/>
          <ac:spMkLst>
            <pc:docMk/>
            <pc:sldMk cId="2233446272" sldId="272"/>
            <ac:spMk id="13" creationId="{5EB7D2A2-F448-44D4-938C-DC84CBCB3B1E}"/>
          </ac:spMkLst>
        </pc:spChg>
        <pc:spChg chg="add">
          <ac:chgData name="이형원" userId="9177c702-8b89-4be4-a456-962f1ff8ae28" providerId="ADAL" clId="{AB43494B-F1D3-4CD7-BDC5-DB5E42221526}" dt="2023-03-02T22:13:18.063" v="1415" actId="26606"/>
          <ac:spMkLst>
            <pc:docMk/>
            <pc:sldMk cId="2233446272" sldId="272"/>
            <ac:spMk id="15" creationId="{871AEA07-1E14-44B4-8E55-64EF049CD66F}"/>
          </ac:spMkLst>
        </pc:spChg>
        <pc:cxnChg chg="add">
          <ac:chgData name="이형원" userId="9177c702-8b89-4be4-a456-962f1ff8ae28" providerId="ADAL" clId="{AB43494B-F1D3-4CD7-BDC5-DB5E42221526}" dt="2023-03-02T22:13:18.063" v="1415" actId="26606"/>
          <ac:cxnSpMkLst>
            <pc:docMk/>
            <pc:sldMk cId="2233446272" sldId="272"/>
            <ac:cxnSpMk id="17" creationId="{F7C8EA93-3210-4C62-99E9-153C275E3A87}"/>
          </ac:cxnSpMkLst>
        </pc:cxnChg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566146835" sldId="306"/>
        </pc:sldMkLst>
      </pc:sldChg>
      <pc:sldChg chg="addSp delSp modSp add mod">
        <pc:chgData name="이형원" userId="9177c702-8b89-4be4-a456-962f1ff8ae28" providerId="ADAL" clId="{AB43494B-F1D3-4CD7-BDC5-DB5E42221526}" dt="2023-03-02T22:06:24.395" v="1378" actId="478"/>
        <pc:sldMkLst>
          <pc:docMk/>
          <pc:sldMk cId="3637923383" sldId="306"/>
        </pc:sldMkLst>
        <pc:spChg chg="del">
          <ac:chgData name="이형원" userId="9177c702-8b89-4be4-a456-962f1ff8ae28" providerId="ADAL" clId="{AB43494B-F1D3-4CD7-BDC5-DB5E42221526}" dt="2023-03-02T22:06:24.395" v="1378" actId="478"/>
          <ac:spMkLst>
            <pc:docMk/>
            <pc:sldMk cId="3637923383" sldId="306"/>
            <ac:spMk id="7" creationId="{00000000-0000-0000-0000-000000000000}"/>
          </ac:spMkLst>
        </pc:spChg>
        <pc:picChg chg="mod">
          <ac:chgData name="이형원" userId="9177c702-8b89-4be4-a456-962f1ff8ae28" providerId="ADAL" clId="{AB43494B-F1D3-4CD7-BDC5-DB5E42221526}" dt="2023-03-02T21:02:06.154" v="730" actId="1076"/>
          <ac:picMkLst>
            <pc:docMk/>
            <pc:sldMk cId="3637923383" sldId="306"/>
            <ac:picMk id="6" creationId="{00000000-0000-0000-0000-000000000000}"/>
          </ac:picMkLst>
        </pc:picChg>
        <pc:picChg chg="add mod">
          <ac:chgData name="이형원" userId="9177c702-8b89-4be4-a456-962f1ff8ae28" providerId="ADAL" clId="{AB43494B-F1D3-4CD7-BDC5-DB5E42221526}" dt="2023-03-02T21:03:17.923" v="736" actId="14100"/>
          <ac:picMkLst>
            <pc:docMk/>
            <pc:sldMk cId="3637923383" sldId="306"/>
            <ac:picMk id="2050" creationId="{ADEB6BFA-2ECD-BEA2-95B7-7712362FC821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06:52.209" v="1380" actId="26606"/>
        <pc:sldMkLst>
          <pc:docMk/>
          <pc:sldMk cId="2725701572" sldId="308"/>
        </pc:sldMkLst>
        <pc:spChg chg="mod">
          <ac:chgData name="이형원" userId="9177c702-8b89-4be4-a456-962f1ff8ae28" providerId="ADAL" clId="{AB43494B-F1D3-4CD7-BDC5-DB5E42221526}" dt="2023-03-02T22:06:52.209" v="1380" actId="26606"/>
          <ac:spMkLst>
            <pc:docMk/>
            <pc:sldMk cId="2725701572" sldId="308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6:52.209" v="1380" actId="26606"/>
          <ac:spMkLst>
            <pc:docMk/>
            <pc:sldMk cId="2725701572" sldId="308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6:52.209" v="1380" actId="26606"/>
          <ac:spMkLst>
            <pc:docMk/>
            <pc:sldMk cId="2725701572" sldId="308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6:52.209" v="1380" actId="26606"/>
          <ac:spMkLst>
            <pc:docMk/>
            <pc:sldMk cId="2725701572" sldId="308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6:52.209" v="1380" actId="26606"/>
          <ac:spMkLst>
            <pc:docMk/>
            <pc:sldMk cId="2725701572" sldId="308"/>
            <ac:spMk id="6" creationId="{6BD33EB5-FC64-E07C-1170-FBF5F145A543}"/>
          </ac:spMkLst>
        </pc:spChg>
        <pc:spChg chg="add">
          <ac:chgData name="이형원" userId="9177c702-8b89-4be4-a456-962f1ff8ae28" providerId="ADAL" clId="{AB43494B-F1D3-4CD7-BDC5-DB5E42221526}" dt="2023-03-02T22:06:52.209" v="1380" actId="26606"/>
          <ac:spMkLst>
            <pc:docMk/>
            <pc:sldMk cId="2725701572" sldId="308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06:52.209" v="1380" actId="26606"/>
          <ac:spMkLst>
            <pc:docMk/>
            <pc:sldMk cId="2725701572" sldId="308"/>
            <ac:spMk id="13" creationId="{DB17E863-922E-4C26-BD64-E8FD41D28661}"/>
          </ac:spMkLst>
        </pc:spChg>
      </pc:sldChg>
      <pc:sldChg chg="addSp modSp add mod setBg">
        <pc:chgData name="이형원" userId="9177c702-8b89-4be4-a456-962f1ff8ae28" providerId="ADAL" clId="{AB43494B-F1D3-4CD7-BDC5-DB5E42221526}" dt="2023-03-02T22:07:13.011" v="1383" actId="14100"/>
        <pc:sldMkLst>
          <pc:docMk/>
          <pc:sldMk cId="828981750" sldId="309"/>
        </pc:sldMkLst>
        <pc:spChg chg="mod">
          <ac:chgData name="이형원" userId="9177c702-8b89-4be4-a456-962f1ff8ae28" providerId="ADAL" clId="{AB43494B-F1D3-4CD7-BDC5-DB5E42221526}" dt="2023-03-02T22:07:01.165" v="1381" actId="26606"/>
          <ac:spMkLst>
            <pc:docMk/>
            <pc:sldMk cId="828981750" sldId="309"/>
            <ac:spMk id="2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13.011" v="1383" actId="14100"/>
          <ac:spMkLst>
            <pc:docMk/>
            <pc:sldMk cId="828981750" sldId="309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01.165" v="1381" actId="26606"/>
          <ac:spMkLst>
            <pc:docMk/>
            <pc:sldMk cId="828981750" sldId="309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01.165" v="1381" actId="26606"/>
          <ac:spMkLst>
            <pc:docMk/>
            <pc:sldMk cId="828981750" sldId="309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7:01.165" v="1381" actId="26606"/>
          <ac:spMkLst>
            <pc:docMk/>
            <pc:sldMk cId="828981750" sldId="309"/>
            <ac:spMk id="7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01.165" v="1381" actId="26606"/>
          <ac:spMkLst>
            <pc:docMk/>
            <pc:sldMk cId="828981750" sldId="309"/>
            <ac:spMk id="8" creationId="{21D7B4A8-688A-1B43-93C4-702DB968926A}"/>
          </ac:spMkLst>
        </pc:spChg>
        <pc:spChg chg="add">
          <ac:chgData name="이형원" userId="9177c702-8b89-4be4-a456-962f1ff8ae28" providerId="ADAL" clId="{AB43494B-F1D3-4CD7-BDC5-DB5E42221526}" dt="2023-03-02T22:07:01.165" v="1381" actId="26606"/>
          <ac:spMkLst>
            <pc:docMk/>
            <pc:sldMk cId="828981750" sldId="309"/>
            <ac:spMk id="2055" creationId="{EAE48C4B-3A90-42C3-BA00-6092B477179E}"/>
          </ac:spMkLst>
        </pc:spChg>
        <pc:spChg chg="add">
          <ac:chgData name="이형원" userId="9177c702-8b89-4be4-a456-962f1ff8ae28" providerId="ADAL" clId="{AB43494B-F1D3-4CD7-BDC5-DB5E42221526}" dt="2023-03-02T22:07:01.165" v="1381" actId="26606"/>
          <ac:spMkLst>
            <pc:docMk/>
            <pc:sldMk cId="828981750" sldId="309"/>
            <ac:spMk id="2057" creationId="{F919E280-CA27-4214-97E6-294E0C3BC4B3}"/>
          </ac:spMkLst>
        </pc:spChg>
        <pc:picChg chg="mod">
          <ac:chgData name="이형원" userId="9177c702-8b89-4be4-a456-962f1ff8ae28" providerId="ADAL" clId="{AB43494B-F1D3-4CD7-BDC5-DB5E42221526}" dt="2023-03-02T22:07:01.165" v="1381" actId="26606"/>
          <ac:picMkLst>
            <pc:docMk/>
            <pc:sldMk cId="828981750" sldId="309"/>
            <ac:picMk id="2049" creationId="{00000000-0000-0000-0000-000000000000}"/>
          </ac:picMkLst>
        </pc:picChg>
        <pc:picChg chg="mod ord">
          <ac:chgData name="이형원" userId="9177c702-8b89-4be4-a456-962f1ff8ae28" providerId="ADAL" clId="{AB43494B-F1D3-4CD7-BDC5-DB5E42221526}" dt="2023-03-02T22:07:01.165" v="1381" actId="26606"/>
          <ac:picMkLst>
            <pc:docMk/>
            <pc:sldMk cId="828981750" sldId="309"/>
            <ac:picMk id="2050" creationId="{00000000-0000-0000-0000-000000000000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07:34.607" v="1384" actId="26606"/>
        <pc:sldMkLst>
          <pc:docMk/>
          <pc:sldMk cId="985002739" sldId="310"/>
        </pc:sldMkLst>
        <pc:spChg chg="mod">
          <ac:chgData name="이형원" userId="9177c702-8b89-4be4-a456-962f1ff8ae28" providerId="ADAL" clId="{AB43494B-F1D3-4CD7-BDC5-DB5E42221526}" dt="2023-03-02T22:07:34.607" v="1384" actId="26606"/>
          <ac:spMkLst>
            <pc:docMk/>
            <pc:sldMk cId="985002739" sldId="310"/>
            <ac:spMk id="2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34.607" v="1384" actId="26606"/>
          <ac:spMkLst>
            <pc:docMk/>
            <pc:sldMk cId="985002739" sldId="310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34.607" v="1384" actId="26606"/>
          <ac:spMkLst>
            <pc:docMk/>
            <pc:sldMk cId="985002739" sldId="310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7:34.607" v="1384" actId="26606"/>
          <ac:spMkLst>
            <pc:docMk/>
            <pc:sldMk cId="985002739" sldId="310"/>
            <ac:spMk id="6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7:34.607" v="1384" actId="26606"/>
          <ac:spMkLst>
            <pc:docMk/>
            <pc:sldMk cId="985002739" sldId="310"/>
            <ac:spMk id="7" creationId="{6280A6E8-8686-D63C-B193-D6B469A9E7F5}"/>
          </ac:spMkLst>
        </pc:spChg>
        <pc:spChg chg="add">
          <ac:chgData name="이형원" userId="9177c702-8b89-4be4-a456-962f1ff8ae28" providerId="ADAL" clId="{AB43494B-F1D3-4CD7-BDC5-DB5E42221526}" dt="2023-03-02T22:07:34.607" v="1384" actId="26606"/>
          <ac:spMkLst>
            <pc:docMk/>
            <pc:sldMk cId="985002739" sldId="310"/>
            <ac:spMk id="13" creationId="{EAE48C4B-3A90-42C3-BA00-6092B477179E}"/>
          </ac:spMkLst>
        </pc:spChg>
        <pc:spChg chg="add">
          <ac:chgData name="이형원" userId="9177c702-8b89-4be4-a456-962f1ff8ae28" providerId="ADAL" clId="{AB43494B-F1D3-4CD7-BDC5-DB5E42221526}" dt="2023-03-02T22:07:34.607" v="1384" actId="26606"/>
          <ac:spMkLst>
            <pc:docMk/>
            <pc:sldMk cId="985002739" sldId="310"/>
            <ac:spMk id="15" creationId="{F919E280-CA27-4214-97E6-294E0C3BC4B3}"/>
          </ac:spMkLst>
        </pc:spChg>
        <pc:picChg chg="mod">
          <ac:chgData name="이형원" userId="9177c702-8b89-4be4-a456-962f1ff8ae28" providerId="ADAL" clId="{AB43494B-F1D3-4CD7-BDC5-DB5E42221526}" dt="2023-03-02T22:07:34.607" v="1384" actId="26606"/>
          <ac:picMkLst>
            <pc:docMk/>
            <pc:sldMk cId="985002739" sldId="310"/>
            <ac:picMk id="5" creationId="{00000000-0000-0000-0000-000000000000}"/>
          </ac:picMkLst>
        </pc:picChg>
        <pc:picChg chg="mod">
          <ac:chgData name="이형원" userId="9177c702-8b89-4be4-a456-962f1ff8ae28" providerId="ADAL" clId="{AB43494B-F1D3-4CD7-BDC5-DB5E42221526}" dt="2023-03-02T22:07:34.607" v="1384" actId="26606"/>
          <ac:picMkLst>
            <pc:docMk/>
            <pc:sldMk cId="985002739" sldId="310"/>
            <ac:picMk id="8" creationId="{00000000-0000-0000-0000-000000000000}"/>
          </ac:picMkLst>
        </pc:picChg>
      </pc:sldChg>
      <pc:sldChg chg="addSp delSp modSp add mod setBg">
        <pc:chgData name="이형원" userId="9177c702-8b89-4be4-a456-962f1ff8ae28" providerId="ADAL" clId="{AB43494B-F1D3-4CD7-BDC5-DB5E42221526}" dt="2023-03-02T22:08:28.310" v="1386" actId="26606"/>
        <pc:sldMkLst>
          <pc:docMk/>
          <pc:sldMk cId="1508808912" sldId="311"/>
        </pc:sldMkLst>
        <pc:spChg chg="del">
          <ac:chgData name="이형원" userId="9177c702-8b89-4be4-a456-962f1ff8ae28" providerId="ADAL" clId="{AB43494B-F1D3-4CD7-BDC5-DB5E42221526}" dt="2023-03-02T21:07:24.501" v="763" actId="478"/>
          <ac:spMkLst>
            <pc:docMk/>
            <pc:sldMk cId="1508808912" sldId="311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8:28.310" v="1386" actId="26606"/>
          <ac:spMkLst>
            <pc:docMk/>
            <pc:sldMk cId="1508808912" sldId="311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8:28.310" v="1386" actId="26606"/>
          <ac:spMkLst>
            <pc:docMk/>
            <pc:sldMk cId="1508808912" sldId="311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8:28.310" v="1386" actId="26606"/>
          <ac:spMkLst>
            <pc:docMk/>
            <pc:sldMk cId="1508808912" sldId="311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8:28.310" v="1386" actId="26606"/>
          <ac:spMkLst>
            <pc:docMk/>
            <pc:sldMk cId="1508808912" sldId="311"/>
            <ac:spMk id="6" creationId="{F17FB266-7F23-244E-3DC1-7F0B12A529CB}"/>
          </ac:spMkLst>
        </pc:spChg>
        <pc:spChg chg="add">
          <ac:chgData name="이형원" userId="9177c702-8b89-4be4-a456-962f1ff8ae28" providerId="ADAL" clId="{AB43494B-F1D3-4CD7-BDC5-DB5E42221526}" dt="2023-03-02T22:08:28.310" v="1386" actId="26606"/>
          <ac:spMkLst>
            <pc:docMk/>
            <pc:sldMk cId="1508808912" sldId="311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08:28.310" v="1386" actId="26606"/>
          <ac:spMkLst>
            <pc:docMk/>
            <pc:sldMk cId="1508808912" sldId="311"/>
            <ac:spMk id="13" creationId="{DB17E863-922E-4C26-BD64-E8FD41D28661}"/>
          </ac:spMkLst>
        </pc:spChg>
      </pc:sldChg>
      <pc:sldChg chg="addSp delSp modSp add mod setBg">
        <pc:chgData name="이형원" userId="9177c702-8b89-4be4-a456-962f1ff8ae28" providerId="ADAL" clId="{AB43494B-F1D3-4CD7-BDC5-DB5E42221526}" dt="2023-03-02T22:08:34.432" v="1387" actId="26606"/>
        <pc:sldMkLst>
          <pc:docMk/>
          <pc:sldMk cId="2164213489" sldId="312"/>
        </pc:sldMkLst>
        <pc:spChg chg="del">
          <ac:chgData name="이형원" userId="9177c702-8b89-4be4-a456-962f1ff8ae28" providerId="ADAL" clId="{AB43494B-F1D3-4CD7-BDC5-DB5E42221526}" dt="2023-03-02T21:08:23.189" v="767" actId="478"/>
          <ac:spMkLst>
            <pc:docMk/>
            <pc:sldMk cId="2164213489" sldId="312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8:34.432" v="1387" actId="26606"/>
          <ac:spMkLst>
            <pc:docMk/>
            <pc:sldMk cId="2164213489" sldId="312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8:34.432" v="1387" actId="26606"/>
          <ac:spMkLst>
            <pc:docMk/>
            <pc:sldMk cId="2164213489" sldId="312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8:34.432" v="1387" actId="26606"/>
          <ac:spMkLst>
            <pc:docMk/>
            <pc:sldMk cId="2164213489" sldId="312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8:34.432" v="1387" actId="26606"/>
          <ac:spMkLst>
            <pc:docMk/>
            <pc:sldMk cId="2164213489" sldId="312"/>
            <ac:spMk id="6" creationId="{96D48AA3-9747-1C68-721E-8B1BDE1091C2}"/>
          </ac:spMkLst>
        </pc:spChg>
        <pc:spChg chg="add">
          <ac:chgData name="이형원" userId="9177c702-8b89-4be4-a456-962f1ff8ae28" providerId="ADAL" clId="{AB43494B-F1D3-4CD7-BDC5-DB5E42221526}" dt="2023-03-02T22:08:34.432" v="1387" actId="26606"/>
          <ac:spMkLst>
            <pc:docMk/>
            <pc:sldMk cId="2164213489" sldId="312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08:34.432" v="1387" actId="26606"/>
          <ac:spMkLst>
            <pc:docMk/>
            <pc:sldMk cId="2164213489" sldId="312"/>
            <ac:spMk id="13" creationId="{DB17E863-922E-4C26-BD64-E8FD41D28661}"/>
          </ac:spMkLst>
        </pc:spChg>
      </pc:sldChg>
      <pc:sldChg chg="delSp modSp add mod">
        <pc:chgData name="이형원" userId="9177c702-8b89-4be4-a456-962f1ff8ae28" providerId="ADAL" clId="{AB43494B-F1D3-4CD7-BDC5-DB5E42221526}" dt="2023-03-02T21:09:37.356" v="775" actId="1076"/>
        <pc:sldMkLst>
          <pc:docMk/>
          <pc:sldMk cId="1546030257" sldId="313"/>
        </pc:sldMkLst>
        <pc:spChg chg="del">
          <ac:chgData name="이형원" userId="9177c702-8b89-4be4-a456-962f1ff8ae28" providerId="ADAL" clId="{AB43494B-F1D3-4CD7-BDC5-DB5E42221526}" dt="2023-03-02T21:09:24.122" v="771" actId="478"/>
          <ac:spMkLst>
            <pc:docMk/>
            <pc:sldMk cId="1546030257" sldId="313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1:09:27.907" v="772" actId="1076"/>
          <ac:spMkLst>
            <pc:docMk/>
            <pc:sldMk cId="1546030257" sldId="313"/>
            <ac:spMk id="3" creationId="{00000000-0000-0000-0000-000000000000}"/>
          </ac:spMkLst>
        </pc:spChg>
        <pc:picChg chg="mod">
          <ac:chgData name="이형원" userId="9177c702-8b89-4be4-a456-962f1ff8ae28" providerId="ADAL" clId="{AB43494B-F1D3-4CD7-BDC5-DB5E42221526}" dt="2023-03-02T21:09:37.356" v="775" actId="1076"/>
          <ac:picMkLst>
            <pc:docMk/>
            <pc:sldMk cId="1546030257" sldId="313"/>
            <ac:picMk id="4" creationId="{00000000-0000-0000-0000-000000000000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09:09.052" v="1389" actId="14100"/>
        <pc:sldMkLst>
          <pc:docMk/>
          <pc:sldMk cId="2472761557" sldId="314"/>
        </pc:sldMkLst>
        <pc:spChg chg="mod">
          <ac:chgData name="이형원" userId="9177c702-8b89-4be4-a456-962f1ff8ae28" providerId="ADAL" clId="{AB43494B-F1D3-4CD7-BDC5-DB5E42221526}" dt="2023-03-02T22:09:09.052" v="1389" actId="14100"/>
          <ac:spMkLst>
            <pc:docMk/>
            <pc:sldMk cId="2472761557" sldId="314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9:02.888" v="1388" actId="26606"/>
          <ac:spMkLst>
            <pc:docMk/>
            <pc:sldMk cId="2472761557" sldId="314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9:02.888" v="1388" actId="26606"/>
          <ac:spMkLst>
            <pc:docMk/>
            <pc:sldMk cId="2472761557" sldId="314"/>
            <ac:spMk id="5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9:02.888" v="1388" actId="26606"/>
          <ac:spMkLst>
            <pc:docMk/>
            <pc:sldMk cId="2472761557" sldId="314"/>
            <ac:spMk id="6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9:02.888" v="1388" actId="26606"/>
          <ac:spMkLst>
            <pc:docMk/>
            <pc:sldMk cId="2472761557" sldId="314"/>
            <ac:spMk id="7" creationId="{23F473B2-E4D1-7560-D02E-85B843E74F39}"/>
          </ac:spMkLst>
        </pc:spChg>
        <pc:spChg chg="add">
          <ac:chgData name="이형원" userId="9177c702-8b89-4be4-a456-962f1ff8ae28" providerId="ADAL" clId="{AB43494B-F1D3-4CD7-BDC5-DB5E42221526}" dt="2023-03-02T22:09:02.888" v="1388" actId="26606"/>
          <ac:spMkLst>
            <pc:docMk/>
            <pc:sldMk cId="2472761557" sldId="314"/>
            <ac:spMk id="12" creationId="{743AA782-23D1-4521-8CAD-47662984AA08}"/>
          </ac:spMkLst>
        </pc:spChg>
        <pc:spChg chg="add">
          <ac:chgData name="이형원" userId="9177c702-8b89-4be4-a456-962f1ff8ae28" providerId="ADAL" clId="{AB43494B-F1D3-4CD7-BDC5-DB5E42221526}" dt="2023-03-02T22:09:02.888" v="1388" actId="26606"/>
          <ac:spMkLst>
            <pc:docMk/>
            <pc:sldMk cId="2472761557" sldId="314"/>
            <ac:spMk id="14" creationId="{650D18FE-0824-4A46-B22C-A86B52E5780A}"/>
          </ac:spMkLst>
        </pc:spChg>
        <pc:picChg chg="mod">
          <ac:chgData name="이형원" userId="9177c702-8b89-4be4-a456-962f1ff8ae28" providerId="ADAL" clId="{AB43494B-F1D3-4CD7-BDC5-DB5E42221526}" dt="2023-03-02T22:09:02.888" v="1388" actId="26606"/>
          <ac:picMkLst>
            <pc:docMk/>
            <pc:sldMk cId="2472761557" sldId="314"/>
            <ac:picMk id="4" creationId="{00000000-0000-0000-0000-000000000000}"/>
          </ac:picMkLst>
        </pc:picChg>
      </pc:sldChg>
      <pc:sldChg chg="addSp delSp modSp add mod setBg">
        <pc:chgData name="이형원" userId="9177c702-8b89-4be4-a456-962f1ff8ae28" providerId="ADAL" clId="{AB43494B-F1D3-4CD7-BDC5-DB5E42221526}" dt="2023-03-02T22:10:40.387" v="1399" actId="26606"/>
        <pc:sldMkLst>
          <pc:docMk/>
          <pc:sldMk cId="696213774" sldId="316"/>
        </pc:sldMkLst>
        <pc:spChg chg="mod">
          <ac:chgData name="이형원" userId="9177c702-8b89-4be4-a456-962f1ff8ae28" providerId="ADAL" clId="{AB43494B-F1D3-4CD7-BDC5-DB5E42221526}" dt="2023-03-02T22:10:40.387" v="1399" actId="26606"/>
          <ac:spMkLst>
            <pc:docMk/>
            <pc:sldMk cId="696213774" sldId="316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0:40.387" v="1399" actId="26606"/>
          <ac:spMkLst>
            <pc:docMk/>
            <pc:sldMk cId="696213774" sldId="316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40.387" v="1399" actId="26606"/>
          <ac:spMkLst>
            <pc:docMk/>
            <pc:sldMk cId="696213774" sldId="316"/>
            <ac:spMk id="5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40.387" v="1399" actId="26606"/>
          <ac:spMkLst>
            <pc:docMk/>
            <pc:sldMk cId="696213774" sldId="316"/>
            <ac:spMk id="6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40.387" v="1399" actId="26606"/>
          <ac:spMkLst>
            <pc:docMk/>
            <pc:sldMk cId="696213774" sldId="316"/>
            <ac:spMk id="7" creationId="{2CCB3AEB-6B67-505A-F4FF-7562A13E36C3}"/>
          </ac:spMkLst>
        </pc:spChg>
        <pc:spChg chg="add del">
          <ac:chgData name="이형원" userId="9177c702-8b89-4be4-a456-962f1ff8ae28" providerId="ADAL" clId="{AB43494B-F1D3-4CD7-BDC5-DB5E42221526}" dt="2023-03-02T22:10:19.005" v="1392" actId="26606"/>
          <ac:spMkLst>
            <pc:docMk/>
            <pc:sldMk cId="696213774" sldId="316"/>
            <ac:spMk id="12" creationId="{117AB3D3-3C9C-4DED-809A-78734805B895}"/>
          </ac:spMkLst>
        </pc:spChg>
        <pc:spChg chg="add del">
          <ac:chgData name="이형원" userId="9177c702-8b89-4be4-a456-962f1ff8ae28" providerId="ADAL" clId="{AB43494B-F1D3-4CD7-BDC5-DB5E42221526}" dt="2023-03-02T22:10:19.005" v="1392" actId="26606"/>
          <ac:spMkLst>
            <pc:docMk/>
            <pc:sldMk cId="696213774" sldId="316"/>
            <ac:spMk id="14" creationId="{3A9A4357-BD1D-4622-A4FE-766E6AB8DE84}"/>
          </ac:spMkLst>
        </pc:spChg>
        <pc:spChg chg="add del">
          <ac:chgData name="이형원" userId="9177c702-8b89-4be4-a456-962f1ff8ae28" providerId="ADAL" clId="{AB43494B-F1D3-4CD7-BDC5-DB5E42221526}" dt="2023-03-02T22:10:19.005" v="1392" actId="26606"/>
          <ac:spMkLst>
            <pc:docMk/>
            <pc:sldMk cId="696213774" sldId="316"/>
            <ac:spMk id="16" creationId="{E659831F-0D9A-4C63-9EBB-8435B85A440F}"/>
          </ac:spMkLst>
        </pc:spChg>
        <pc:spChg chg="add del">
          <ac:chgData name="이형원" userId="9177c702-8b89-4be4-a456-962f1ff8ae28" providerId="ADAL" clId="{AB43494B-F1D3-4CD7-BDC5-DB5E42221526}" dt="2023-03-02T22:10:19.005" v="1392" actId="26606"/>
          <ac:spMkLst>
            <pc:docMk/>
            <pc:sldMk cId="696213774" sldId="316"/>
            <ac:spMk id="18" creationId="{E6995CE5-F890-4ABA-82A2-26507CE8D2A3}"/>
          </ac:spMkLst>
        </pc:spChg>
        <pc:spChg chg="add del">
          <ac:chgData name="이형원" userId="9177c702-8b89-4be4-a456-962f1ff8ae28" providerId="ADAL" clId="{AB43494B-F1D3-4CD7-BDC5-DB5E42221526}" dt="2023-03-02T22:10:23.817" v="1394" actId="26606"/>
          <ac:spMkLst>
            <pc:docMk/>
            <pc:sldMk cId="696213774" sldId="316"/>
            <ac:spMk id="20" creationId="{F13C74B1-5B17-4795-BED0-7140497B445A}"/>
          </ac:spMkLst>
        </pc:spChg>
        <pc:spChg chg="add del">
          <ac:chgData name="이형원" userId="9177c702-8b89-4be4-a456-962f1ff8ae28" providerId="ADAL" clId="{AB43494B-F1D3-4CD7-BDC5-DB5E42221526}" dt="2023-03-02T22:10:23.817" v="1394" actId="26606"/>
          <ac:spMkLst>
            <pc:docMk/>
            <pc:sldMk cId="696213774" sldId="316"/>
            <ac:spMk id="21" creationId="{D4974D33-8DC5-464E-8C6D-BE58F0669C17}"/>
          </ac:spMkLst>
        </pc:spChg>
        <pc:spChg chg="add del">
          <ac:chgData name="이형원" userId="9177c702-8b89-4be4-a456-962f1ff8ae28" providerId="ADAL" clId="{AB43494B-F1D3-4CD7-BDC5-DB5E42221526}" dt="2023-03-02T22:10:32.163" v="1396" actId="26606"/>
          <ac:spMkLst>
            <pc:docMk/>
            <pc:sldMk cId="696213774" sldId="316"/>
            <ac:spMk id="23" creationId="{5E39A796-BE83-48B1-B33F-35C4A32AAB57}"/>
          </ac:spMkLst>
        </pc:spChg>
        <pc:spChg chg="add del">
          <ac:chgData name="이형원" userId="9177c702-8b89-4be4-a456-962f1ff8ae28" providerId="ADAL" clId="{AB43494B-F1D3-4CD7-BDC5-DB5E42221526}" dt="2023-03-02T22:10:32.163" v="1396" actId="26606"/>
          <ac:spMkLst>
            <pc:docMk/>
            <pc:sldMk cId="696213774" sldId="316"/>
            <ac:spMk id="24" creationId="{72F84B47-E267-4194-8194-831DB7B5547F}"/>
          </ac:spMkLst>
        </pc:spChg>
        <pc:spChg chg="add del">
          <ac:chgData name="이형원" userId="9177c702-8b89-4be4-a456-962f1ff8ae28" providerId="ADAL" clId="{AB43494B-F1D3-4CD7-BDC5-DB5E42221526}" dt="2023-03-02T22:10:40.304" v="1398" actId="26606"/>
          <ac:spMkLst>
            <pc:docMk/>
            <pc:sldMk cId="696213774" sldId="316"/>
            <ac:spMk id="26" creationId="{117AB3D3-3C9C-4DED-809A-78734805B895}"/>
          </ac:spMkLst>
        </pc:spChg>
        <pc:spChg chg="add del">
          <ac:chgData name="이형원" userId="9177c702-8b89-4be4-a456-962f1ff8ae28" providerId="ADAL" clId="{AB43494B-F1D3-4CD7-BDC5-DB5E42221526}" dt="2023-03-02T22:10:40.304" v="1398" actId="26606"/>
          <ac:spMkLst>
            <pc:docMk/>
            <pc:sldMk cId="696213774" sldId="316"/>
            <ac:spMk id="27" creationId="{3A9A4357-BD1D-4622-A4FE-766E6AB8DE84}"/>
          </ac:spMkLst>
        </pc:spChg>
        <pc:spChg chg="add del">
          <ac:chgData name="이형원" userId="9177c702-8b89-4be4-a456-962f1ff8ae28" providerId="ADAL" clId="{AB43494B-F1D3-4CD7-BDC5-DB5E42221526}" dt="2023-03-02T22:10:40.304" v="1398" actId="26606"/>
          <ac:spMkLst>
            <pc:docMk/>
            <pc:sldMk cId="696213774" sldId="316"/>
            <ac:spMk id="28" creationId="{E659831F-0D9A-4C63-9EBB-8435B85A440F}"/>
          </ac:spMkLst>
        </pc:spChg>
        <pc:spChg chg="add del">
          <ac:chgData name="이형원" userId="9177c702-8b89-4be4-a456-962f1ff8ae28" providerId="ADAL" clId="{AB43494B-F1D3-4CD7-BDC5-DB5E42221526}" dt="2023-03-02T22:10:40.304" v="1398" actId="26606"/>
          <ac:spMkLst>
            <pc:docMk/>
            <pc:sldMk cId="696213774" sldId="316"/>
            <ac:spMk id="29" creationId="{E6995CE5-F890-4ABA-82A2-26507CE8D2A3}"/>
          </ac:spMkLst>
        </pc:spChg>
        <pc:spChg chg="add">
          <ac:chgData name="이형원" userId="9177c702-8b89-4be4-a456-962f1ff8ae28" providerId="ADAL" clId="{AB43494B-F1D3-4CD7-BDC5-DB5E42221526}" dt="2023-03-02T22:10:40.387" v="1399" actId="26606"/>
          <ac:spMkLst>
            <pc:docMk/>
            <pc:sldMk cId="696213774" sldId="316"/>
            <ac:spMk id="31" creationId="{7FF47CB7-972F-479F-A36D-9E72D26EC8DA}"/>
          </ac:spMkLst>
        </pc:spChg>
        <pc:spChg chg="add">
          <ac:chgData name="이형원" userId="9177c702-8b89-4be4-a456-962f1ff8ae28" providerId="ADAL" clId="{AB43494B-F1D3-4CD7-BDC5-DB5E42221526}" dt="2023-03-02T22:10:40.387" v="1399" actId="26606"/>
          <ac:spMkLst>
            <pc:docMk/>
            <pc:sldMk cId="696213774" sldId="316"/>
            <ac:spMk id="32" creationId="{0D153B68-5844-490D-8E67-F616D6D721CA}"/>
          </ac:spMkLst>
        </pc:spChg>
        <pc:spChg chg="add">
          <ac:chgData name="이형원" userId="9177c702-8b89-4be4-a456-962f1ff8ae28" providerId="ADAL" clId="{AB43494B-F1D3-4CD7-BDC5-DB5E42221526}" dt="2023-03-02T22:10:40.387" v="1399" actId="26606"/>
          <ac:spMkLst>
            <pc:docMk/>
            <pc:sldMk cId="696213774" sldId="316"/>
            <ac:spMk id="33" creationId="{9A0D773F-7A7D-4DBB-9DEA-86BB8B8F4BC8}"/>
          </ac:spMkLst>
        </pc:spChg>
        <pc:picChg chg="mod">
          <ac:chgData name="이형원" userId="9177c702-8b89-4be4-a456-962f1ff8ae28" providerId="ADAL" clId="{AB43494B-F1D3-4CD7-BDC5-DB5E42221526}" dt="2023-03-02T22:10:40.387" v="1399" actId="26606"/>
          <ac:picMkLst>
            <pc:docMk/>
            <pc:sldMk cId="696213774" sldId="316"/>
            <ac:picMk id="4" creationId="{00000000-0000-0000-0000-000000000000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10:48.445" v="1400" actId="26606"/>
        <pc:sldMkLst>
          <pc:docMk/>
          <pc:sldMk cId="147041047" sldId="317"/>
        </pc:sldMkLst>
        <pc:spChg chg="mod">
          <ac:chgData name="이형원" userId="9177c702-8b89-4be4-a456-962f1ff8ae28" providerId="ADAL" clId="{AB43494B-F1D3-4CD7-BDC5-DB5E42221526}" dt="2023-03-02T22:10:48.445" v="1400" actId="26606"/>
          <ac:spMkLst>
            <pc:docMk/>
            <pc:sldMk cId="147041047" sldId="317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0:48.445" v="1400" actId="26606"/>
          <ac:spMkLst>
            <pc:docMk/>
            <pc:sldMk cId="147041047" sldId="317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48.445" v="1400" actId="26606"/>
          <ac:spMkLst>
            <pc:docMk/>
            <pc:sldMk cId="147041047" sldId="317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48.445" v="1400" actId="26606"/>
          <ac:spMkLst>
            <pc:docMk/>
            <pc:sldMk cId="147041047" sldId="317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0:48.445" v="1400" actId="26606"/>
          <ac:spMkLst>
            <pc:docMk/>
            <pc:sldMk cId="147041047" sldId="317"/>
            <ac:spMk id="6" creationId="{DDCD83B7-5740-78BA-6024-79C6B3C41901}"/>
          </ac:spMkLst>
        </pc:spChg>
        <pc:spChg chg="add">
          <ac:chgData name="이형원" userId="9177c702-8b89-4be4-a456-962f1ff8ae28" providerId="ADAL" clId="{AB43494B-F1D3-4CD7-BDC5-DB5E42221526}" dt="2023-03-02T22:10:48.445" v="1400" actId="26606"/>
          <ac:spMkLst>
            <pc:docMk/>
            <pc:sldMk cId="147041047" sldId="317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10:48.445" v="1400" actId="26606"/>
          <ac:spMkLst>
            <pc:docMk/>
            <pc:sldMk cId="147041047" sldId="317"/>
            <ac:spMk id="13" creationId="{DB17E863-922E-4C26-BD64-E8FD41D28661}"/>
          </ac:spMkLst>
        </pc:spChg>
      </pc:sldChg>
      <pc:sldChg chg="addSp delSp modSp add mod">
        <pc:chgData name="이형원" userId="9177c702-8b89-4be4-a456-962f1ff8ae28" providerId="ADAL" clId="{AB43494B-F1D3-4CD7-BDC5-DB5E42221526}" dt="2023-03-02T22:09:42.926" v="1390" actId="26606"/>
        <pc:sldMkLst>
          <pc:docMk/>
          <pc:sldMk cId="3368410104" sldId="319"/>
        </pc:sldMkLst>
        <pc:spChg chg="del mod">
          <ac:chgData name="이형원" userId="9177c702-8b89-4be4-a456-962f1ff8ae28" providerId="ADAL" clId="{AB43494B-F1D3-4CD7-BDC5-DB5E42221526}" dt="2023-03-02T22:09:42.926" v="1390" actId="26606"/>
          <ac:spMkLst>
            <pc:docMk/>
            <pc:sldMk cId="3368410104" sldId="319"/>
            <ac:spMk id="3" creationId="{00000000-0000-0000-0000-000000000000}"/>
          </ac:spMkLst>
        </pc:spChg>
        <pc:grpChg chg="mod">
          <ac:chgData name="이형원" userId="9177c702-8b89-4be4-a456-962f1ff8ae28" providerId="ADAL" clId="{AB43494B-F1D3-4CD7-BDC5-DB5E42221526}" dt="2023-03-02T21:11:07.659" v="791" actId="1076"/>
          <ac:grpSpMkLst>
            <pc:docMk/>
            <pc:sldMk cId="3368410104" sldId="319"/>
            <ac:grpSpMk id="4" creationId="{00000000-0000-0000-0000-000000000000}"/>
          </ac:grpSpMkLst>
        </pc:grpChg>
        <pc:graphicFrameChg chg="add">
          <ac:chgData name="이형원" userId="9177c702-8b89-4be4-a456-962f1ff8ae28" providerId="ADAL" clId="{AB43494B-F1D3-4CD7-BDC5-DB5E42221526}" dt="2023-03-02T22:09:42.926" v="1390" actId="26606"/>
          <ac:graphicFrameMkLst>
            <pc:docMk/>
            <pc:sldMk cId="3368410104" sldId="319"/>
            <ac:graphicFrameMk id="19" creationId="{31F55F72-DC3B-B4F7-006F-537748BB21BD}"/>
          </ac:graphicFrameMkLst>
        </pc:graphicFrameChg>
        <pc:picChg chg="mod">
          <ac:chgData name="이형원" userId="9177c702-8b89-4be4-a456-962f1ff8ae28" providerId="ADAL" clId="{AB43494B-F1D3-4CD7-BDC5-DB5E42221526}" dt="2023-03-02T21:10:43.948" v="783" actId="1076"/>
          <ac:picMkLst>
            <pc:docMk/>
            <pc:sldMk cId="3368410104" sldId="319"/>
            <ac:picMk id="13" creationId="{00000000-0000-0000-0000-000000000000}"/>
          </ac:picMkLst>
        </pc:picChg>
        <pc:picChg chg="mod">
          <ac:chgData name="이형원" userId="9177c702-8b89-4be4-a456-962f1ff8ae28" providerId="ADAL" clId="{AB43494B-F1D3-4CD7-BDC5-DB5E42221526}" dt="2023-03-02T21:10:50.947" v="785" actId="14100"/>
          <ac:picMkLst>
            <pc:docMk/>
            <pc:sldMk cId="3368410104" sldId="319"/>
            <ac:picMk id="14" creationId="{00000000-0000-0000-0000-000000000000}"/>
          </ac:picMkLst>
        </pc:picChg>
        <pc:picChg chg="mod">
          <ac:chgData name="이형원" userId="9177c702-8b89-4be4-a456-962f1ff8ae28" providerId="ADAL" clId="{AB43494B-F1D3-4CD7-BDC5-DB5E42221526}" dt="2023-03-02T21:10:56.332" v="788" actId="1076"/>
          <ac:picMkLst>
            <pc:docMk/>
            <pc:sldMk cId="3368410104" sldId="319"/>
            <ac:picMk id="15" creationId="{00000000-0000-0000-0000-000000000000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10:53.703" v="1401" actId="26606"/>
        <pc:sldMkLst>
          <pc:docMk/>
          <pc:sldMk cId="1844929972" sldId="320"/>
        </pc:sldMkLst>
        <pc:spChg chg="mod">
          <ac:chgData name="이형원" userId="9177c702-8b89-4be4-a456-962f1ff8ae28" providerId="ADAL" clId="{AB43494B-F1D3-4CD7-BDC5-DB5E42221526}" dt="2023-03-02T22:10:53.703" v="1401" actId="26606"/>
          <ac:spMkLst>
            <pc:docMk/>
            <pc:sldMk cId="1844929972" sldId="320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0:53.703" v="1401" actId="26606"/>
          <ac:spMkLst>
            <pc:docMk/>
            <pc:sldMk cId="1844929972" sldId="320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53.703" v="1401" actId="26606"/>
          <ac:spMkLst>
            <pc:docMk/>
            <pc:sldMk cId="1844929972" sldId="320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53.703" v="1401" actId="26606"/>
          <ac:spMkLst>
            <pc:docMk/>
            <pc:sldMk cId="1844929972" sldId="320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0:53.703" v="1401" actId="26606"/>
          <ac:spMkLst>
            <pc:docMk/>
            <pc:sldMk cId="1844929972" sldId="320"/>
            <ac:spMk id="6" creationId="{CBF27C8B-916F-4627-21E2-A13C2DC7FC7F}"/>
          </ac:spMkLst>
        </pc:spChg>
        <pc:spChg chg="add">
          <ac:chgData name="이형원" userId="9177c702-8b89-4be4-a456-962f1ff8ae28" providerId="ADAL" clId="{AB43494B-F1D3-4CD7-BDC5-DB5E42221526}" dt="2023-03-02T22:10:53.703" v="1401" actId="26606"/>
          <ac:spMkLst>
            <pc:docMk/>
            <pc:sldMk cId="1844929972" sldId="320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10:53.703" v="1401" actId="26606"/>
          <ac:spMkLst>
            <pc:docMk/>
            <pc:sldMk cId="1844929972" sldId="320"/>
            <ac:spMk id="13" creationId="{DB17E863-922E-4C26-BD64-E8FD41D28661}"/>
          </ac:spMkLst>
        </pc:spChg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713040659" sldId="322"/>
        </pc:sldMkLst>
      </pc:sldChg>
      <pc:sldChg chg="addSp modSp add mod setBg">
        <pc:chgData name="이형원" userId="9177c702-8b89-4be4-a456-962f1ff8ae28" providerId="ADAL" clId="{AB43494B-F1D3-4CD7-BDC5-DB5E42221526}" dt="2023-03-02T22:13:30.212" v="1416" actId="26606"/>
        <pc:sldMkLst>
          <pc:docMk/>
          <pc:sldMk cId="1005494410" sldId="323"/>
        </pc:sldMkLst>
        <pc:spChg chg="mod">
          <ac:chgData name="이형원" userId="9177c702-8b89-4be4-a456-962f1ff8ae28" providerId="ADAL" clId="{AB43494B-F1D3-4CD7-BDC5-DB5E42221526}" dt="2023-03-02T22:13:30.212" v="1416" actId="26606"/>
          <ac:spMkLst>
            <pc:docMk/>
            <pc:sldMk cId="1005494410" sldId="323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3:30.212" v="1416" actId="26606"/>
          <ac:spMkLst>
            <pc:docMk/>
            <pc:sldMk cId="1005494410" sldId="323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3:30.212" v="1416" actId="26606"/>
          <ac:spMkLst>
            <pc:docMk/>
            <pc:sldMk cId="1005494410" sldId="323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3:30.212" v="1416" actId="26606"/>
          <ac:spMkLst>
            <pc:docMk/>
            <pc:sldMk cId="1005494410" sldId="323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3:30.212" v="1416" actId="26606"/>
          <ac:spMkLst>
            <pc:docMk/>
            <pc:sldMk cId="1005494410" sldId="323"/>
            <ac:spMk id="6" creationId="{F5B7FDFB-3B1E-BBBF-7616-8C5A5A3AD9F6}"/>
          </ac:spMkLst>
        </pc:spChg>
        <pc:spChg chg="add">
          <ac:chgData name="이형원" userId="9177c702-8b89-4be4-a456-962f1ff8ae28" providerId="ADAL" clId="{AB43494B-F1D3-4CD7-BDC5-DB5E42221526}" dt="2023-03-02T22:13:30.212" v="1416" actId="26606"/>
          <ac:spMkLst>
            <pc:docMk/>
            <pc:sldMk cId="1005494410" sldId="323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13:30.212" v="1416" actId="26606"/>
          <ac:spMkLst>
            <pc:docMk/>
            <pc:sldMk cId="1005494410" sldId="323"/>
            <ac:spMk id="13" creationId="{DB17E863-922E-4C26-BD64-E8FD41D28661}"/>
          </ac:spMkLst>
        </pc:spChg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704021090" sldId="324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762145402" sldId="325"/>
        </pc:sldMkLst>
      </pc:sldChg>
      <pc:sldChg chg="addSp delSp modSp add mod">
        <pc:chgData name="이형원" userId="9177c702-8b89-4be4-a456-962f1ff8ae28" providerId="ADAL" clId="{AB43494B-F1D3-4CD7-BDC5-DB5E42221526}" dt="2023-03-02T21:20:13.619" v="857" actId="1076"/>
        <pc:sldMkLst>
          <pc:docMk/>
          <pc:sldMk cId="3111201298" sldId="325"/>
        </pc:sldMkLst>
        <pc:spChg chg="mod">
          <ac:chgData name="이형원" userId="9177c702-8b89-4be4-a456-962f1ff8ae28" providerId="ADAL" clId="{AB43494B-F1D3-4CD7-BDC5-DB5E42221526}" dt="2023-03-02T21:16:49.219" v="832" actId="1076"/>
          <ac:spMkLst>
            <pc:docMk/>
            <pc:sldMk cId="3111201298" sldId="325"/>
            <ac:spMk id="3" creationId="{00000000-0000-0000-0000-000000000000}"/>
          </ac:spMkLst>
        </pc:spChg>
        <pc:spChg chg="add del">
          <ac:chgData name="이형원" userId="9177c702-8b89-4be4-a456-962f1ff8ae28" providerId="ADAL" clId="{AB43494B-F1D3-4CD7-BDC5-DB5E42221526}" dt="2023-03-02T21:19:26.243" v="852" actId="478"/>
          <ac:spMkLst>
            <pc:docMk/>
            <pc:sldMk cId="3111201298" sldId="325"/>
            <ac:spMk id="5" creationId="{7CD36283-2677-0039-4859-0217E8C49E49}"/>
          </ac:spMkLst>
        </pc:spChg>
        <pc:spChg chg="add del">
          <ac:chgData name="이형원" userId="9177c702-8b89-4be4-a456-962f1ff8ae28" providerId="ADAL" clId="{AB43494B-F1D3-4CD7-BDC5-DB5E42221526}" dt="2023-03-02T21:19:42.032" v="854" actId="478"/>
          <ac:spMkLst>
            <pc:docMk/>
            <pc:sldMk cId="3111201298" sldId="325"/>
            <ac:spMk id="7" creationId="{D36C3FFA-996F-AE80-0184-777154DF335B}"/>
          </ac:spMkLst>
        </pc:spChg>
        <pc:spChg chg="mod">
          <ac:chgData name="이형원" userId="9177c702-8b89-4be4-a456-962f1ff8ae28" providerId="ADAL" clId="{AB43494B-F1D3-4CD7-BDC5-DB5E42221526}" dt="2023-03-02T21:17:14.044" v="838" actId="1076"/>
          <ac:spMkLst>
            <pc:docMk/>
            <pc:sldMk cId="3111201298" sldId="325"/>
            <ac:spMk id="9" creationId="{275D474C-3B8F-41C8-A4A8-28F2E617E453}"/>
          </ac:spMkLst>
        </pc:spChg>
        <pc:picChg chg="mod">
          <ac:chgData name="이형원" userId="9177c702-8b89-4be4-a456-962f1ff8ae28" providerId="ADAL" clId="{AB43494B-F1D3-4CD7-BDC5-DB5E42221526}" dt="2023-03-02T21:17:58.331" v="839" actId="1076"/>
          <ac:picMkLst>
            <pc:docMk/>
            <pc:sldMk cId="3111201298" sldId="325"/>
            <ac:picMk id="8" creationId="{40D22E77-1D5F-425C-AFAD-05B5DFB67886}"/>
          </ac:picMkLst>
        </pc:picChg>
        <pc:picChg chg="add mod">
          <ac:chgData name="이형원" userId="9177c702-8b89-4be4-a456-962f1ff8ae28" providerId="ADAL" clId="{AB43494B-F1D3-4CD7-BDC5-DB5E42221526}" dt="2023-03-02T21:18:08.763" v="842" actId="1076"/>
          <ac:picMkLst>
            <pc:docMk/>
            <pc:sldMk cId="3111201298" sldId="325"/>
            <ac:picMk id="3074" creationId="{EF500F20-E98B-296C-21B7-EFF41D510882}"/>
          </ac:picMkLst>
        </pc:picChg>
        <pc:picChg chg="add mod">
          <ac:chgData name="이형원" userId="9177c702-8b89-4be4-a456-962f1ff8ae28" providerId="ADAL" clId="{AB43494B-F1D3-4CD7-BDC5-DB5E42221526}" dt="2023-03-02T21:18:38.116" v="847" actId="1076"/>
          <ac:picMkLst>
            <pc:docMk/>
            <pc:sldMk cId="3111201298" sldId="325"/>
            <ac:picMk id="3076" creationId="{4A534CBE-36D6-CBE5-3B8B-B5DD40ACCE83}"/>
          </ac:picMkLst>
        </pc:picChg>
        <pc:picChg chg="add mod">
          <ac:chgData name="이형원" userId="9177c702-8b89-4be4-a456-962f1ff8ae28" providerId="ADAL" clId="{AB43494B-F1D3-4CD7-BDC5-DB5E42221526}" dt="2023-03-02T21:19:01.571" v="850" actId="1076"/>
          <ac:picMkLst>
            <pc:docMk/>
            <pc:sldMk cId="3111201298" sldId="325"/>
            <ac:picMk id="3078" creationId="{D6EA79F0-DE36-1825-BD9C-FC09A3AB4A70}"/>
          </ac:picMkLst>
        </pc:picChg>
        <pc:picChg chg="add mod">
          <ac:chgData name="이형원" userId="9177c702-8b89-4be4-a456-962f1ff8ae28" providerId="ADAL" clId="{AB43494B-F1D3-4CD7-BDC5-DB5E42221526}" dt="2023-03-02T21:20:13.619" v="857" actId="1076"/>
          <ac:picMkLst>
            <pc:docMk/>
            <pc:sldMk cId="3111201298" sldId="325"/>
            <ac:picMk id="3084" creationId="{27CF9087-8F61-DB37-539A-CB319F41BCA8}"/>
          </ac:picMkLst>
        </pc:picChg>
      </pc:sldChg>
      <pc:sldChg chg="addSp delSp modSp add mod">
        <pc:chgData name="이형원" userId="9177c702-8b89-4be4-a456-962f1ff8ae28" providerId="ADAL" clId="{AB43494B-F1D3-4CD7-BDC5-DB5E42221526}" dt="2023-03-02T21:20:53.027" v="864" actId="14100"/>
        <pc:sldMkLst>
          <pc:docMk/>
          <pc:sldMk cId="2169103204" sldId="326"/>
        </pc:sldMkLst>
        <pc:spChg chg="mod">
          <ac:chgData name="이형원" userId="9177c702-8b89-4be4-a456-962f1ff8ae28" providerId="ADAL" clId="{AB43494B-F1D3-4CD7-BDC5-DB5E42221526}" dt="2023-03-02T20:59:33.293" v="722" actId="27636"/>
          <ac:spMkLst>
            <pc:docMk/>
            <pc:sldMk cId="2169103204" sldId="326"/>
            <ac:spMk id="3" creationId="{00000000-0000-0000-0000-000000000000}"/>
          </ac:spMkLst>
        </pc:spChg>
        <pc:spChg chg="del">
          <ac:chgData name="이형원" userId="9177c702-8b89-4be4-a456-962f1ff8ae28" providerId="ADAL" clId="{AB43494B-F1D3-4CD7-BDC5-DB5E42221526}" dt="2023-03-02T21:20:36.690" v="860" actId="478"/>
          <ac:spMkLst>
            <pc:docMk/>
            <pc:sldMk cId="2169103204" sldId="326"/>
            <ac:spMk id="9" creationId="{00000000-0000-0000-0000-000000000000}"/>
          </ac:spMkLst>
        </pc:spChg>
        <pc:grpChg chg="mod">
          <ac:chgData name="이형원" userId="9177c702-8b89-4be4-a456-962f1ff8ae28" providerId="ADAL" clId="{AB43494B-F1D3-4CD7-BDC5-DB5E42221526}" dt="2023-03-02T21:20:23.683" v="858" actId="1076"/>
          <ac:grpSpMkLst>
            <pc:docMk/>
            <pc:sldMk cId="2169103204" sldId="326"/>
            <ac:grpSpMk id="7" creationId="{69B77942-C8F2-4550-BA02-DDFDBBD9A3B5}"/>
          </ac:grpSpMkLst>
        </pc:grpChg>
        <pc:grpChg chg="mod">
          <ac:chgData name="이형원" userId="9177c702-8b89-4be4-a456-962f1ff8ae28" providerId="ADAL" clId="{AB43494B-F1D3-4CD7-BDC5-DB5E42221526}" dt="2023-03-02T21:20:32.148" v="859" actId="1076"/>
          <ac:grpSpMkLst>
            <pc:docMk/>
            <pc:sldMk cId="2169103204" sldId="326"/>
            <ac:grpSpMk id="8" creationId="{D1849504-10D2-4CA4-8DD2-1562015A7DD8}"/>
          </ac:grpSpMkLst>
        </pc:grpChg>
        <pc:picChg chg="add mod">
          <ac:chgData name="이형원" userId="9177c702-8b89-4be4-a456-962f1ff8ae28" providerId="ADAL" clId="{AB43494B-F1D3-4CD7-BDC5-DB5E42221526}" dt="2023-03-02T21:20:53.027" v="864" actId="14100"/>
          <ac:picMkLst>
            <pc:docMk/>
            <pc:sldMk cId="2169103204" sldId="326"/>
            <ac:picMk id="12" creationId="{FFA932F0-3348-88D5-8ED4-F5731E60BF59}"/>
          </ac:picMkLst>
        </pc:picChg>
      </pc:sldChg>
      <pc:sldChg chg="delSp modSp add mod">
        <pc:chgData name="이형원" userId="9177c702-8b89-4be4-a456-962f1ff8ae28" providerId="ADAL" clId="{AB43494B-F1D3-4CD7-BDC5-DB5E42221526}" dt="2023-03-02T21:21:33.211" v="873" actId="1076"/>
        <pc:sldMkLst>
          <pc:docMk/>
          <pc:sldMk cId="2417441811" sldId="329"/>
        </pc:sldMkLst>
        <pc:spChg chg="del">
          <ac:chgData name="이형원" userId="9177c702-8b89-4be4-a456-962f1ff8ae28" providerId="ADAL" clId="{AB43494B-F1D3-4CD7-BDC5-DB5E42221526}" dt="2023-03-02T21:21:12.869" v="867" actId="478"/>
          <ac:spMkLst>
            <pc:docMk/>
            <pc:sldMk cId="2417441811" sldId="329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1:21:21.315" v="870" actId="14100"/>
          <ac:spMkLst>
            <pc:docMk/>
            <pc:sldMk cId="2417441811" sldId="329"/>
            <ac:spMk id="3" creationId="{00000000-0000-0000-0000-000000000000}"/>
          </ac:spMkLst>
        </pc:spChg>
        <pc:grpChg chg="mod">
          <ac:chgData name="이형원" userId="9177c702-8b89-4be4-a456-962f1ff8ae28" providerId="ADAL" clId="{AB43494B-F1D3-4CD7-BDC5-DB5E42221526}" dt="2023-03-02T21:21:29.587" v="872" actId="1076"/>
          <ac:grpSpMkLst>
            <pc:docMk/>
            <pc:sldMk cId="2417441811" sldId="329"/>
            <ac:grpSpMk id="12" creationId="{5379E2DD-6383-4CA2-BD62-D69803B8EC46}"/>
          </ac:grpSpMkLst>
        </pc:grpChg>
        <pc:picChg chg="mod">
          <ac:chgData name="이형원" userId="9177c702-8b89-4be4-a456-962f1ff8ae28" providerId="ADAL" clId="{AB43494B-F1D3-4CD7-BDC5-DB5E42221526}" dt="2023-03-02T21:21:26.379" v="871" actId="1076"/>
          <ac:picMkLst>
            <pc:docMk/>
            <pc:sldMk cId="2417441811" sldId="329"/>
            <ac:picMk id="4" creationId="{00000000-0000-0000-0000-000000000000}"/>
          </ac:picMkLst>
        </pc:picChg>
        <pc:picChg chg="mod">
          <ac:chgData name="이형원" userId="9177c702-8b89-4be4-a456-962f1ff8ae28" providerId="ADAL" clId="{AB43494B-F1D3-4CD7-BDC5-DB5E42221526}" dt="2023-03-02T21:21:33.211" v="873" actId="1076"/>
          <ac:picMkLst>
            <pc:docMk/>
            <pc:sldMk cId="2417441811" sldId="329"/>
            <ac:picMk id="5" creationId="{00000000-0000-0000-0000-000000000000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11:30.544" v="1405" actId="255"/>
        <pc:sldMkLst>
          <pc:docMk/>
          <pc:sldMk cId="3344663398" sldId="330"/>
        </pc:sldMkLst>
        <pc:spChg chg="mod ord">
          <ac:chgData name="이형원" userId="9177c702-8b89-4be4-a456-962f1ff8ae28" providerId="ADAL" clId="{AB43494B-F1D3-4CD7-BDC5-DB5E42221526}" dt="2023-03-02T22:11:30.544" v="1405" actId="255"/>
          <ac:spMkLst>
            <pc:docMk/>
            <pc:sldMk cId="3344663398" sldId="330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0:57.687" v="1402" actId="26606"/>
          <ac:spMkLst>
            <pc:docMk/>
            <pc:sldMk cId="3344663398" sldId="330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57.687" v="1402" actId="26606"/>
          <ac:spMkLst>
            <pc:docMk/>
            <pc:sldMk cId="3344663398" sldId="330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0:57.687" v="1402" actId="26606"/>
          <ac:spMkLst>
            <pc:docMk/>
            <pc:sldMk cId="3344663398" sldId="330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0:57.687" v="1402" actId="26606"/>
          <ac:spMkLst>
            <pc:docMk/>
            <pc:sldMk cId="3344663398" sldId="330"/>
            <ac:spMk id="6" creationId="{BD56126B-6582-DE3C-070C-CE30469D4032}"/>
          </ac:spMkLst>
        </pc:spChg>
        <pc:spChg chg="add">
          <ac:chgData name="이형원" userId="9177c702-8b89-4be4-a456-962f1ff8ae28" providerId="ADAL" clId="{AB43494B-F1D3-4CD7-BDC5-DB5E42221526}" dt="2023-03-02T22:10:57.687" v="1402" actId="26606"/>
          <ac:spMkLst>
            <pc:docMk/>
            <pc:sldMk cId="3344663398" sldId="330"/>
            <ac:spMk id="11" creationId="{4522B21E-B2B9-4C72-9A71-C87EFD137480}"/>
          </ac:spMkLst>
        </pc:spChg>
        <pc:spChg chg="add">
          <ac:chgData name="이형원" userId="9177c702-8b89-4be4-a456-962f1ff8ae28" providerId="ADAL" clId="{AB43494B-F1D3-4CD7-BDC5-DB5E42221526}" dt="2023-03-02T22:10:57.687" v="1402" actId="26606"/>
          <ac:spMkLst>
            <pc:docMk/>
            <pc:sldMk cId="3344663398" sldId="330"/>
            <ac:spMk id="13" creationId="{5EB7D2A2-F448-44D4-938C-DC84CBCB3B1E}"/>
          </ac:spMkLst>
        </pc:spChg>
        <pc:spChg chg="add">
          <ac:chgData name="이형원" userId="9177c702-8b89-4be4-a456-962f1ff8ae28" providerId="ADAL" clId="{AB43494B-F1D3-4CD7-BDC5-DB5E42221526}" dt="2023-03-02T22:10:57.687" v="1402" actId="26606"/>
          <ac:spMkLst>
            <pc:docMk/>
            <pc:sldMk cId="3344663398" sldId="330"/>
            <ac:spMk id="15" creationId="{871AEA07-1E14-44B4-8E55-64EF049CD66F}"/>
          </ac:spMkLst>
        </pc:spChg>
        <pc:cxnChg chg="add">
          <ac:chgData name="이형원" userId="9177c702-8b89-4be4-a456-962f1ff8ae28" providerId="ADAL" clId="{AB43494B-F1D3-4CD7-BDC5-DB5E42221526}" dt="2023-03-02T22:10:57.687" v="1402" actId="26606"/>
          <ac:cxnSpMkLst>
            <pc:docMk/>
            <pc:sldMk cId="3344663398" sldId="330"/>
            <ac:cxnSpMk id="17" creationId="{F7C8EA93-3210-4C62-99E9-153C275E3A87}"/>
          </ac:cxnSpMkLst>
        </pc:cxnChg>
      </pc:sldChg>
      <pc:sldChg chg="addSp modSp add mod setBg">
        <pc:chgData name="이형원" userId="9177c702-8b89-4be4-a456-962f1ff8ae28" providerId="ADAL" clId="{AB43494B-F1D3-4CD7-BDC5-DB5E42221526}" dt="2023-03-02T22:12:11.715" v="1411" actId="14100"/>
        <pc:sldMkLst>
          <pc:docMk/>
          <pc:sldMk cId="507736692" sldId="331"/>
        </pc:sldMkLst>
        <pc:spChg chg="mod">
          <ac:chgData name="이형원" userId="9177c702-8b89-4be4-a456-962f1ff8ae28" providerId="ADAL" clId="{AB43494B-F1D3-4CD7-BDC5-DB5E42221526}" dt="2023-03-02T22:11:58.659" v="1408" actId="14100"/>
          <ac:spMkLst>
            <pc:docMk/>
            <pc:sldMk cId="507736692" sldId="331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1:48.885" v="1406" actId="26606"/>
          <ac:spMkLst>
            <pc:docMk/>
            <pc:sldMk cId="507736692" sldId="331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1:48.885" v="1406" actId="26606"/>
          <ac:spMkLst>
            <pc:docMk/>
            <pc:sldMk cId="507736692" sldId="331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1:48.885" v="1406" actId="26606"/>
          <ac:spMkLst>
            <pc:docMk/>
            <pc:sldMk cId="507736692" sldId="331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1:48.885" v="1406" actId="26606"/>
          <ac:spMkLst>
            <pc:docMk/>
            <pc:sldMk cId="507736692" sldId="331"/>
            <ac:spMk id="7" creationId="{976FBABD-64C0-5D71-9825-A992C9ADCD6F}"/>
          </ac:spMkLst>
        </pc:spChg>
        <pc:spChg chg="add">
          <ac:chgData name="이형원" userId="9177c702-8b89-4be4-a456-962f1ff8ae28" providerId="ADAL" clId="{AB43494B-F1D3-4CD7-BDC5-DB5E42221526}" dt="2023-03-02T22:11:48.885" v="1406" actId="26606"/>
          <ac:spMkLst>
            <pc:docMk/>
            <pc:sldMk cId="507736692" sldId="331"/>
            <ac:spMk id="12" creationId="{743AA782-23D1-4521-8CAD-47662984AA08}"/>
          </ac:spMkLst>
        </pc:spChg>
        <pc:spChg chg="add">
          <ac:chgData name="이형원" userId="9177c702-8b89-4be4-a456-962f1ff8ae28" providerId="ADAL" clId="{AB43494B-F1D3-4CD7-BDC5-DB5E42221526}" dt="2023-03-02T22:11:48.885" v="1406" actId="26606"/>
          <ac:spMkLst>
            <pc:docMk/>
            <pc:sldMk cId="507736692" sldId="331"/>
            <ac:spMk id="14" creationId="{71877DBC-BB60-40F0-AC93-2ACDBAAE60CE}"/>
          </ac:spMkLst>
        </pc:spChg>
        <pc:picChg chg="mod">
          <ac:chgData name="이형원" userId="9177c702-8b89-4be4-a456-962f1ff8ae28" providerId="ADAL" clId="{AB43494B-F1D3-4CD7-BDC5-DB5E42221526}" dt="2023-03-02T22:12:11.715" v="1411" actId="14100"/>
          <ac:picMkLst>
            <pc:docMk/>
            <pc:sldMk cId="507736692" sldId="331"/>
            <ac:picMk id="6" creationId="{00000000-0000-0000-0000-000000000000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12:29.118" v="1412" actId="26606"/>
        <pc:sldMkLst>
          <pc:docMk/>
          <pc:sldMk cId="3044769325" sldId="332"/>
        </pc:sldMkLst>
        <pc:spChg chg="mod">
          <ac:chgData name="이형원" userId="9177c702-8b89-4be4-a456-962f1ff8ae28" providerId="ADAL" clId="{AB43494B-F1D3-4CD7-BDC5-DB5E42221526}" dt="2023-03-02T22:12:29.118" v="1412" actId="26606"/>
          <ac:spMkLst>
            <pc:docMk/>
            <pc:sldMk cId="3044769325" sldId="332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2:29.118" v="1412" actId="26606"/>
          <ac:spMkLst>
            <pc:docMk/>
            <pc:sldMk cId="3044769325" sldId="332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2:29.118" v="1412" actId="26606"/>
          <ac:spMkLst>
            <pc:docMk/>
            <pc:sldMk cId="3044769325" sldId="332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2:29.118" v="1412" actId="26606"/>
          <ac:spMkLst>
            <pc:docMk/>
            <pc:sldMk cId="3044769325" sldId="332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2:29.118" v="1412" actId="26606"/>
          <ac:spMkLst>
            <pc:docMk/>
            <pc:sldMk cId="3044769325" sldId="332"/>
            <ac:spMk id="6" creationId="{870DBE5F-998F-8956-AC96-375E1567AAD0}"/>
          </ac:spMkLst>
        </pc:spChg>
        <pc:spChg chg="add">
          <ac:chgData name="이형원" userId="9177c702-8b89-4be4-a456-962f1ff8ae28" providerId="ADAL" clId="{AB43494B-F1D3-4CD7-BDC5-DB5E42221526}" dt="2023-03-02T22:12:29.118" v="1412" actId="26606"/>
          <ac:spMkLst>
            <pc:docMk/>
            <pc:sldMk cId="3044769325" sldId="332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12:29.118" v="1412" actId="26606"/>
          <ac:spMkLst>
            <pc:docMk/>
            <pc:sldMk cId="3044769325" sldId="332"/>
            <ac:spMk id="13" creationId="{DB17E863-922E-4C26-BD64-E8FD41D28661}"/>
          </ac:spMkLst>
        </pc:spChg>
      </pc:sldChg>
      <pc:sldChg chg="del">
        <pc:chgData name="이형원" userId="9177c702-8b89-4be4-a456-962f1ff8ae28" providerId="ADAL" clId="{AB43494B-F1D3-4CD7-BDC5-DB5E42221526}" dt="2023-03-02T20:58:56.205" v="715" actId="47"/>
        <pc:sldMkLst>
          <pc:docMk/>
          <pc:sldMk cId="3481441879" sldId="333"/>
        </pc:sldMkLst>
      </pc:sldChg>
      <pc:sldChg chg="modSp add mod">
        <pc:chgData name="이형원" userId="9177c702-8b89-4be4-a456-962f1ff8ae28" providerId="ADAL" clId="{AB43494B-F1D3-4CD7-BDC5-DB5E42221526}" dt="2023-03-02T21:15:11.386" v="818" actId="1076"/>
        <pc:sldMkLst>
          <pc:docMk/>
          <pc:sldMk cId="3587062107" sldId="333"/>
        </pc:sldMkLst>
        <pc:spChg chg="mod">
          <ac:chgData name="이형원" userId="9177c702-8b89-4be4-a456-962f1ff8ae28" providerId="ADAL" clId="{AB43494B-F1D3-4CD7-BDC5-DB5E42221526}" dt="2023-03-02T21:14:59.901" v="815" actId="14100"/>
          <ac:spMkLst>
            <pc:docMk/>
            <pc:sldMk cId="3587062107" sldId="333"/>
            <ac:spMk id="3" creationId="{00000000-0000-0000-0000-000000000000}"/>
          </ac:spMkLst>
        </pc:spChg>
        <pc:picChg chg="mod">
          <ac:chgData name="이형원" userId="9177c702-8b89-4be4-a456-962f1ff8ae28" providerId="ADAL" clId="{AB43494B-F1D3-4CD7-BDC5-DB5E42221526}" dt="2023-03-02T21:15:11.386" v="818" actId="1076"/>
          <ac:picMkLst>
            <pc:docMk/>
            <pc:sldMk cId="3587062107" sldId="333"/>
            <ac:picMk id="4" creationId="{00000000-0000-0000-0000-000000000000}"/>
          </ac:picMkLst>
        </pc:picChg>
      </pc:sldChg>
      <pc:sldChg chg="addSp delSp modSp add mod setBg">
        <pc:chgData name="이형원" userId="9177c702-8b89-4be4-a456-962f1ff8ae28" providerId="ADAL" clId="{AB43494B-F1D3-4CD7-BDC5-DB5E42221526}" dt="2023-03-02T22:12:38.851" v="1413" actId="26606"/>
        <pc:sldMkLst>
          <pc:docMk/>
          <pc:sldMk cId="0" sldId="334"/>
        </pc:sldMkLst>
        <pc:spChg chg="del">
          <ac:chgData name="이형원" userId="9177c702-8b89-4be4-a456-962f1ff8ae28" providerId="ADAL" clId="{AB43494B-F1D3-4CD7-BDC5-DB5E42221526}" dt="2023-03-02T21:14:10.704" v="809" actId="478"/>
          <ac:spMkLst>
            <pc:docMk/>
            <pc:sldMk cId="0" sldId="334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2:38.851" v="1413" actId="26606"/>
          <ac:spMkLst>
            <pc:docMk/>
            <pc:sldMk cId="0" sldId="334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2:38.851" v="1413" actId="26606"/>
          <ac:spMkLst>
            <pc:docMk/>
            <pc:sldMk cId="0" sldId="334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2:38.851" v="1413" actId="26606"/>
          <ac:spMkLst>
            <pc:docMk/>
            <pc:sldMk cId="0" sldId="334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2:38.851" v="1413" actId="26606"/>
          <ac:spMkLst>
            <pc:docMk/>
            <pc:sldMk cId="0" sldId="334"/>
            <ac:spMk id="6" creationId="{0F2DCE22-B373-CF42-0608-108AE91C05EA}"/>
          </ac:spMkLst>
        </pc:spChg>
        <pc:spChg chg="add">
          <ac:chgData name="이형원" userId="9177c702-8b89-4be4-a456-962f1ff8ae28" providerId="ADAL" clId="{AB43494B-F1D3-4CD7-BDC5-DB5E42221526}" dt="2023-03-02T22:12:38.851" v="1413" actId="26606"/>
          <ac:spMkLst>
            <pc:docMk/>
            <pc:sldMk cId="0" sldId="334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12:38.851" v="1413" actId="26606"/>
          <ac:spMkLst>
            <pc:docMk/>
            <pc:sldMk cId="0" sldId="334"/>
            <ac:spMk id="13" creationId="{DB17E863-922E-4C26-BD64-E8FD41D28661}"/>
          </ac:spMkLst>
        </pc:spChg>
      </pc:sldChg>
      <pc:sldChg chg="addSp delSp modSp add mod setBg">
        <pc:chgData name="이형원" userId="9177c702-8b89-4be4-a456-962f1ff8ae28" providerId="ADAL" clId="{AB43494B-F1D3-4CD7-BDC5-DB5E42221526}" dt="2023-03-02T22:12:43.966" v="1414" actId="26606"/>
        <pc:sldMkLst>
          <pc:docMk/>
          <pc:sldMk cId="0" sldId="335"/>
        </pc:sldMkLst>
        <pc:spChg chg="del">
          <ac:chgData name="이형원" userId="9177c702-8b89-4be4-a456-962f1ff8ae28" providerId="ADAL" clId="{AB43494B-F1D3-4CD7-BDC5-DB5E42221526}" dt="2023-03-02T21:14:47.634" v="812" actId="478"/>
          <ac:spMkLst>
            <pc:docMk/>
            <pc:sldMk cId="0" sldId="335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2:43.966" v="1414" actId="26606"/>
          <ac:spMkLst>
            <pc:docMk/>
            <pc:sldMk cId="0" sldId="335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2:43.966" v="1414" actId="26606"/>
          <ac:spMkLst>
            <pc:docMk/>
            <pc:sldMk cId="0" sldId="335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2:43.966" v="1414" actId="26606"/>
          <ac:spMkLst>
            <pc:docMk/>
            <pc:sldMk cId="0" sldId="335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2:43.966" v="1414" actId="26606"/>
          <ac:spMkLst>
            <pc:docMk/>
            <pc:sldMk cId="0" sldId="335"/>
            <ac:spMk id="6" creationId="{107B4530-8FF1-3ADC-9248-9FCE7DD8F354}"/>
          </ac:spMkLst>
        </pc:spChg>
        <pc:spChg chg="add">
          <ac:chgData name="이형원" userId="9177c702-8b89-4be4-a456-962f1ff8ae28" providerId="ADAL" clId="{AB43494B-F1D3-4CD7-BDC5-DB5E42221526}" dt="2023-03-02T22:12:43.966" v="1414" actId="26606"/>
          <ac:spMkLst>
            <pc:docMk/>
            <pc:sldMk cId="0" sldId="335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12:43.966" v="1414" actId="26606"/>
          <ac:spMkLst>
            <pc:docMk/>
            <pc:sldMk cId="0" sldId="335"/>
            <ac:spMk id="13" creationId="{DB17E863-922E-4C26-BD64-E8FD41D28661}"/>
          </ac:spMkLst>
        </pc:spChg>
      </pc:sldChg>
      <pc:sldChg chg="addSp delSp modSp add mod setBg">
        <pc:chgData name="이형원" userId="9177c702-8b89-4be4-a456-962f1ff8ae28" providerId="ADAL" clId="{AB43494B-F1D3-4CD7-BDC5-DB5E42221526}" dt="2023-03-02T21:16:11.251" v="823" actId="14100"/>
        <pc:sldMkLst>
          <pc:docMk/>
          <pc:sldMk cId="2080726222" sldId="336"/>
        </pc:sldMkLst>
        <pc:spChg chg="mod">
          <ac:chgData name="이형원" userId="9177c702-8b89-4be4-a456-962f1ff8ae28" providerId="ADAL" clId="{AB43494B-F1D3-4CD7-BDC5-DB5E42221526}" dt="2023-03-02T21:15:53.069" v="820" actId="26606"/>
          <ac:spMkLst>
            <pc:docMk/>
            <pc:sldMk cId="2080726222" sldId="336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1:16:11.251" v="823" actId="14100"/>
          <ac:spMkLst>
            <pc:docMk/>
            <pc:sldMk cId="2080726222" sldId="336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1:15:53.069" v="820" actId="26606"/>
          <ac:spMkLst>
            <pc:docMk/>
            <pc:sldMk cId="2080726222" sldId="336"/>
            <ac:spMk id="4" creationId="{00000000-0000-0000-0000-000000000000}"/>
          </ac:spMkLst>
        </pc:spChg>
        <pc:spChg chg="del">
          <ac:chgData name="이형원" userId="9177c702-8b89-4be4-a456-962f1ff8ae28" providerId="ADAL" clId="{AB43494B-F1D3-4CD7-BDC5-DB5E42221526}" dt="2023-03-02T21:15:33.188" v="819" actId="478"/>
          <ac:spMkLst>
            <pc:docMk/>
            <pc:sldMk cId="2080726222" sldId="336"/>
            <ac:spMk id="7" creationId="{00000000-0000-0000-0000-000000000000}"/>
          </ac:spMkLst>
        </pc:spChg>
        <pc:spChg chg="add">
          <ac:chgData name="이형원" userId="9177c702-8b89-4be4-a456-962f1ff8ae28" providerId="ADAL" clId="{AB43494B-F1D3-4CD7-BDC5-DB5E42221526}" dt="2023-03-02T21:15:53.069" v="820" actId="26606"/>
          <ac:spMkLst>
            <pc:docMk/>
            <pc:sldMk cId="2080726222" sldId="336"/>
            <ac:spMk id="9" creationId="{907EF6B7-1338-4443-8C46-6A318D952DFD}"/>
          </ac:spMkLst>
        </pc:spChg>
        <pc:spChg chg="add">
          <ac:chgData name="이형원" userId="9177c702-8b89-4be4-a456-962f1ff8ae28" providerId="ADAL" clId="{AB43494B-F1D3-4CD7-BDC5-DB5E42221526}" dt="2023-03-02T21:15:53.069" v="820" actId="26606"/>
          <ac:spMkLst>
            <pc:docMk/>
            <pc:sldMk cId="2080726222" sldId="336"/>
            <ac:spMk id="11" creationId="{DAAE4CDD-124C-4DCF-9584-B6033B545DD5}"/>
          </ac:spMkLst>
        </pc:spChg>
        <pc:spChg chg="add">
          <ac:chgData name="이형원" userId="9177c702-8b89-4be4-a456-962f1ff8ae28" providerId="ADAL" clId="{AB43494B-F1D3-4CD7-BDC5-DB5E42221526}" dt="2023-03-02T21:15:53.069" v="820" actId="26606"/>
          <ac:spMkLst>
            <pc:docMk/>
            <pc:sldMk cId="2080726222" sldId="336"/>
            <ac:spMk id="13" creationId="{081E4A58-353D-44AE-B2FC-2A74E2E400F7}"/>
          </ac:spMkLst>
        </pc:spChg>
      </pc:sldChg>
      <pc:sldChg chg="addSp delSp modSp add mod setBg">
        <pc:chgData name="이형원" userId="9177c702-8b89-4be4-a456-962f1ff8ae28" providerId="ADAL" clId="{AB43494B-F1D3-4CD7-BDC5-DB5E42221526}" dt="2023-03-02T22:06:14.126" v="1377" actId="26606"/>
        <pc:sldMkLst>
          <pc:docMk/>
          <pc:sldMk cId="1155118127" sldId="337"/>
        </pc:sldMkLst>
        <pc:spChg chg="del">
          <ac:chgData name="이형원" userId="9177c702-8b89-4be4-a456-962f1ff8ae28" providerId="ADAL" clId="{AB43494B-F1D3-4CD7-BDC5-DB5E42221526}" dt="2023-03-02T22:06:09.714" v="1376" actId="478"/>
          <ac:spMkLst>
            <pc:docMk/>
            <pc:sldMk cId="1155118127" sldId="337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6:14.126" v="1377" actId="26606"/>
          <ac:spMkLst>
            <pc:docMk/>
            <pc:sldMk cId="1155118127" sldId="337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6:14.126" v="1377" actId="26606"/>
          <ac:spMkLst>
            <pc:docMk/>
            <pc:sldMk cId="1155118127" sldId="337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06:14.126" v="1377" actId="26606"/>
          <ac:spMkLst>
            <pc:docMk/>
            <pc:sldMk cId="1155118127" sldId="337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06:14.126" v="1377" actId="26606"/>
          <ac:spMkLst>
            <pc:docMk/>
            <pc:sldMk cId="1155118127" sldId="337"/>
            <ac:spMk id="6" creationId="{43B8A9D4-BC33-A9E8-1C68-F4B6CE2F92A8}"/>
          </ac:spMkLst>
        </pc:spChg>
        <pc:spChg chg="add">
          <ac:chgData name="이형원" userId="9177c702-8b89-4be4-a456-962f1ff8ae28" providerId="ADAL" clId="{AB43494B-F1D3-4CD7-BDC5-DB5E42221526}" dt="2023-03-02T22:06:14.126" v="1377" actId="26606"/>
          <ac:spMkLst>
            <pc:docMk/>
            <pc:sldMk cId="1155118127" sldId="337"/>
            <ac:spMk id="11" creationId="{100EDD19-6802-4EC3-95CE-CFFAB042CFD6}"/>
          </ac:spMkLst>
        </pc:spChg>
        <pc:spChg chg="add">
          <ac:chgData name="이형원" userId="9177c702-8b89-4be4-a456-962f1ff8ae28" providerId="ADAL" clId="{AB43494B-F1D3-4CD7-BDC5-DB5E42221526}" dt="2023-03-02T22:06:14.126" v="1377" actId="26606"/>
          <ac:spMkLst>
            <pc:docMk/>
            <pc:sldMk cId="1155118127" sldId="337"/>
            <ac:spMk id="13" creationId="{DB17E863-922E-4C26-BD64-E8FD41D28661}"/>
          </ac:spMkLst>
        </pc:spChg>
      </pc:sldChg>
      <pc:sldChg chg="addSp modSp add mod">
        <pc:chgData name="이형원" userId="9177c702-8b89-4be4-a456-962f1ff8ae28" providerId="ADAL" clId="{AB43494B-F1D3-4CD7-BDC5-DB5E42221526}" dt="2023-03-02T21:29:18.602" v="939" actId="1076"/>
        <pc:sldMkLst>
          <pc:docMk/>
          <pc:sldMk cId="3635905039" sldId="338"/>
        </pc:sldMkLst>
        <pc:spChg chg="mod">
          <ac:chgData name="이형원" userId="9177c702-8b89-4be4-a456-962f1ff8ae28" providerId="ADAL" clId="{AB43494B-F1D3-4CD7-BDC5-DB5E42221526}" dt="2023-03-02T21:22:19.563" v="879" actId="1076"/>
          <ac:spMkLst>
            <pc:docMk/>
            <pc:sldMk cId="3635905039" sldId="338"/>
            <ac:spMk id="3" creationId="{09062709-3003-4256-8427-6C44B8CADF3B}"/>
          </ac:spMkLst>
        </pc:spChg>
        <pc:picChg chg="add mod">
          <ac:chgData name="이형원" userId="9177c702-8b89-4be4-a456-962f1ff8ae28" providerId="ADAL" clId="{AB43494B-F1D3-4CD7-BDC5-DB5E42221526}" dt="2023-03-02T21:29:18.602" v="939" actId="1076"/>
          <ac:picMkLst>
            <pc:docMk/>
            <pc:sldMk cId="3635905039" sldId="338"/>
            <ac:picMk id="4098" creationId="{B6C37966-F492-85B2-38FF-9C724E802529}"/>
          </ac:picMkLst>
        </pc:picChg>
      </pc:sldChg>
      <pc:sldChg chg="addSp modSp add mod setBg">
        <pc:chgData name="이형원" userId="9177c702-8b89-4be4-a456-962f1ff8ae28" providerId="ADAL" clId="{AB43494B-F1D3-4CD7-BDC5-DB5E42221526}" dt="2023-03-02T22:14:03.883" v="1420" actId="14100"/>
        <pc:sldMkLst>
          <pc:docMk/>
          <pc:sldMk cId="1404478451" sldId="339"/>
        </pc:sldMkLst>
        <pc:spChg chg="mod ord">
          <ac:chgData name="이형원" userId="9177c702-8b89-4be4-a456-962f1ff8ae28" providerId="ADAL" clId="{AB43494B-F1D3-4CD7-BDC5-DB5E42221526}" dt="2023-03-02T22:14:03.883" v="1420" actId="14100"/>
          <ac:spMkLst>
            <pc:docMk/>
            <pc:sldMk cId="1404478451" sldId="339"/>
            <ac:spMk id="2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3:51.153" v="1417" actId="26606"/>
          <ac:spMkLst>
            <pc:docMk/>
            <pc:sldMk cId="1404478451" sldId="339"/>
            <ac:spMk id="3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3:51.153" v="1417" actId="26606"/>
          <ac:spMkLst>
            <pc:docMk/>
            <pc:sldMk cId="1404478451" sldId="339"/>
            <ac:spMk id="4" creationId="{00000000-0000-0000-0000-000000000000}"/>
          </ac:spMkLst>
        </pc:spChg>
        <pc:spChg chg="mod ord">
          <ac:chgData name="이형원" userId="9177c702-8b89-4be4-a456-962f1ff8ae28" providerId="ADAL" clId="{AB43494B-F1D3-4CD7-BDC5-DB5E42221526}" dt="2023-03-02T22:13:51.153" v="1417" actId="26606"/>
          <ac:spMkLst>
            <pc:docMk/>
            <pc:sldMk cId="1404478451" sldId="339"/>
            <ac:spMk id="5" creationId="{00000000-0000-0000-0000-000000000000}"/>
          </ac:spMkLst>
        </pc:spChg>
        <pc:spChg chg="mod">
          <ac:chgData name="이형원" userId="9177c702-8b89-4be4-a456-962f1ff8ae28" providerId="ADAL" clId="{AB43494B-F1D3-4CD7-BDC5-DB5E42221526}" dt="2023-03-02T22:13:51.153" v="1417" actId="26606"/>
          <ac:spMkLst>
            <pc:docMk/>
            <pc:sldMk cId="1404478451" sldId="339"/>
            <ac:spMk id="6" creationId="{AF0F14F5-E24D-1768-DEC4-1E401BCE8CF9}"/>
          </ac:spMkLst>
        </pc:spChg>
        <pc:spChg chg="add">
          <ac:chgData name="이형원" userId="9177c702-8b89-4be4-a456-962f1ff8ae28" providerId="ADAL" clId="{AB43494B-F1D3-4CD7-BDC5-DB5E42221526}" dt="2023-03-02T22:13:51.153" v="1417" actId="26606"/>
          <ac:spMkLst>
            <pc:docMk/>
            <pc:sldMk cId="1404478451" sldId="339"/>
            <ac:spMk id="11" creationId="{4522B21E-B2B9-4C72-9A71-C87EFD137480}"/>
          </ac:spMkLst>
        </pc:spChg>
        <pc:spChg chg="add">
          <ac:chgData name="이형원" userId="9177c702-8b89-4be4-a456-962f1ff8ae28" providerId="ADAL" clId="{AB43494B-F1D3-4CD7-BDC5-DB5E42221526}" dt="2023-03-02T22:13:51.153" v="1417" actId="26606"/>
          <ac:spMkLst>
            <pc:docMk/>
            <pc:sldMk cId="1404478451" sldId="339"/>
            <ac:spMk id="13" creationId="{5EB7D2A2-F448-44D4-938C-DC84CBCB3B1E}"/>
          </ac:spMkLst>
        </pc:spChg>
        <pc:spChg chg="add">
          <ac:chgData name="이형원" userId="9177c702-8b89-4be4-a456-962f1ff8ae28" providerId="ADAL" clId="{AB43494B-F1D3-4CD7-BDC5-DB5E42221526}" dt="2023-03-02T22:13:51.153" v="1417" actId="26606"/>
          <ac:spMkLst>
            <pc:docMk/>
            <pc:sldMk cId="1404478451" sldId="339"/>
            <ac:spMk id="15" creationId="{871AEA07-1E14-44B4-8E55-64EF049CD66F}"/>
          </ac:spMkLst>
        </pc:spChg>
        <pc:cxnChg chg="add">
          <ac:chgData name="이형원" userId="9177c702-8b89-4be4-a456-962f1ff8ae28" providerId="ADAL" clId="{AB43494B-F1D3-4CD7-BDC5-DB5E42221526}" dt="2023-03-02T22:13:51.153" v="1417" actId="26606"/>
          <ac:cxnSpMkLst>
            <pc:docMk/>
            <pc:sldMk cId="1404478451" sldId="339"/>
            <ac:cxnSpMk id="17" creationId="{F7C8EA93-3210-4C62-99E9-153C275E3A87}"/>
          </ac:cxnSpMkLst>
        </pc:cxnChg>
      </pc:sldChg>
      <pc:sldChg chg="modSp add mod">
        <pc:chgData name="이형원" userId="9177c702-8b89-4be4-a456-962f1ff8ae28" providerId="ADAL" clId="{AB43494B-F1D3-4CD7-BDC5-DB5E42221526}" dt="2023-03-02T21:22:49.843" v="885" actId="1076"/>
        <pc:sldMkLst>
          <pc:docMk/>
          <pc:sldMk cId="3186213152" sldId="340"/>
        </pc:sldMkLst>
        <pc:spChg chg="mod">
          <ac:chgData name="이형원" userId="9177c702-8b89-4be4-a456-962f1ff8ae28" providerId="ADAL" clId="{AB43494B-F1D3-4CD7-BDC5-DB5E42221526}" dt="2023-03-02T21:22:31.828" v="880" actId="1076"/>
          <ac:spMkLst>
            <pc:docMk/>
            <pc:sldMk cId="3186213152" sldId="340"/>
            <ac:spMk id="3" creationId="{09AEA6FB-D13E-404A-910C-B0E5E2855450}"/>
          </ac:spMkLst>
        </pc:spChg>
        <pc:picChg chg="mod">
          <ac:chgData name="이형원" userId="9177c702-8b89-4be4-a456-962f1ff8ae28" providerId="ADAL" clId="{AB43494B-F1D3-4CD7-BDC5-DB5E42221526}" dt="2023-03-02T21:22:49.843" v="885" actId="1076"/>
          <ac:picMkLst>
            <pc:docMk/>
            <pc:sldMk cId="3186213152" sldId="340"/>
            <ac:picMk id="6" creationId="{5895E706-A779-4D17-A28D-42FDE32F0373}"/>
          </ac:picMkLst>
        </pc:picChg>
        <pc:picChg chg="mod">
          <ac:chgData name="이형원" userId="9177c702-8b89-4be4-a456-962f1ff8ae28" providerId="ADAL" clId="{AB43494B-F1D3-4CD7-BDC5-DB5E42221526}" dt="2023-03-02T21:22:37.475" v="881" actId="1076"/>
          <ac:picMkLst>
            <pc:docMk/>
            <pc:sldMk cId="3186213152" sldId="340"/>
            <ac:picMk id="7" creationId="{66824FEC-7A08-45A9-AF1A-6D16494D625C}"/>
          </ac:picMkLst>
        </pc:picChg>
      </pc:sldChg>
      <pc:sldChg chg="modSp add mod">
        <pc:chgData name="이형원" userId="9177c702-8b89-4be4-a456-962f1ff8ae28" providerId="ADAL" clId="{AB43494B-F1D3-4CD7-BDC5-DB5E42221526}" dt="2023-03-02T21:23:05.787" v="889" actId="1076"/>
        <pc:sldMkLst>
          <pc:docMk/>
          <pc:sldMk cId="3420493685" sldId="341"/>
        </pc:sldMkLst>
        <pc:spChg chg="mod">
          <ac:chgData name="이형원" userId="9177c702-8b89-4be4-a456-962f1ff8ae28" providerId="ADAL" clId="{AB43494B-F1D3-4CD7-BDC5-DB5E42221526}" dt="2023-03-02T20:59:33.320" v="724" actId="27636"/>
          <ac:spMkLst>
            <pc:docMk/>
            <pc:sldMk cId="3420493685" sldId="341"/>
            <ac:spMk id="2" creationId="{8EC7B09C-F20B-4AEE-BA37-30AC19D72FDD}"/>
          </ac:spMkLst>
        </pc:spChg>
        <pc:spChg chg="mod">
          <ac:chgData name="이형원" userId="9177c702-8b89-4be4-a456-962f1ff8ae28" providerId="ADAL" clId="{AB43494B-F1D3-4CD7-BDC5-DB5E42221526}" dt="2023-03-02T21:23:05.787" v="889" actId="1076"/>
          <ac:spMkLst>
            <pc:docMk/>
            <pc:sldMk cId="3420493685" sldId="341"/>
            <ac:spMk id="3" creationId="{BC934034-11A0-4A71-B068-2FB43AAF0CE3}"/>
          </ac:spMkLst>
        </pc:spChg>
      </pc:sldChg>
      <pc:sldChg chg="delSp modSp add mod">
        <pc:chgData name="이형원" userId="9177c702-8b89-4be4-a456-962f1ff8ae28" providerId="ADAL" clId="{AB43494B-F1D3-4CD7-BDC5-DB5E42221526}" dt="2023-03-02T21:23:33.443" v="894" actId="1076"/>
        <pc:sldMkLst>
          <pc:docMk/>
          <pc:sldMk cId="935914341" sldId="342"/>
        </pc:sldMkLst>
        <pc:spChg chg="del">
          <ac:chgData name="이형원" userId="9177c702-8b89-4be4-a456-962f1ff8ae28" providerId="ADAL" clId="{AB43494B-F1D3-4CD7-BDC5-DB5E42221526}" dt="2023-03-02T21:23:22.893" v="890" actId="478"/>
          <ac:spMkLst>
            <pc:docMk/>
            <pc:sldMk cId="935914341" sldId="342"/>
            <ac:spMk id="2" creationId="{AA444EFA-F8EE-4CCA-B753-C2BFF5A265D7}"/>
          </ac:spMkLst>
        </pc:spChg>
        <pc:spChg chg="del">
          <ac:chgData name="이형원" userId="9177c702-8b89-4be4-a456-962f1ff8ae28" providerId="ADAL" clId="{AB43494B-F1D3-4CD7-BDC5-DB5E42221526}" dt="2023-03-02T21:23:26.559" v="891" actId="478"/>
          <ac:spMkLst>
            <pc:docMk/>
            <pc:sldMk cId="935914341" sldId="342"/>
            <ac:spMk id="3" creationId="{A77FAF94-8778-4D26-812F-6A0E9E836E5A}"/>
          </ac:spMkLst>
        </pc:spChg>
        <pc:picChg chg="mod">
          <ac:chgData name="이형원" userId="9177c702-8b89-4be4-a456-962f1ff8ae28" providerId="ADAL" clId="{AB43494B-F1D3-4CD7-BDC5-DB5E42221526}" dt="2023-03-02T21:23:33.443" v="894" actId="1076"/>
          <ac:picMkLst>
            <pc:docMk/>
            <pc:sldMk cId="935914341" sldId="342"/>
            <ac:picMk id="6" creationId="{4BCD0DFE-8AE8-4FFA-957F-4CA6EAD2E472}"/>
          </ac:picMkLst>
        </pc:picChg>
      </pc:sldChg>
      <pc:sldChg chg="modSp mod">
        <pc:chgData name="이형원" userId="9177c702-8b89-4be4-a456-962f1ff8ae28" providerId="ADAL" clId="{AB43494B-F1D3-4CD7-BDC5-DB5E42221526}" dt="2023-03-02T22:01:28.228" v="1374"/>
        <pc:sldMkLst>
          <pc:docMk/>
          <pc:sldMk cId="2343981666" sldId="349"/>
        </pc:sldMkLst>
        <pc:spChg chg="mod">
          <ac:chgData name="이형원" userId="9177c702-8b89-4be4-a456-962f1ff8ae28" providerId="ADAL" clId="{AB43494B-F1D3-4CD7-BDC5-DB5E42221526}" dt="2023-03-02T22:01:28.228" v="1374"/>
          <ac:spMkLst>
            <pc:docMk/>
            <pc:sldMk cId="2343981666" sldId="349"/>
            <ac:spMk id="3" creationId="{00000000-0000-0000-0000-000000000000}"/>
          </ac:spMkLst>
        </pc:spChg>
      </pc:sldChg>
      <pc:sldChg chg="del">
        <pc:chgData name="이형원" userId="9177c702-8b89-4be4-a456-962f1ff8ae28" providerId="ADAL" clId="{AB43494B-F1D3-4CD7-BDC5-DB5E42221526}" dt="2023-03-02T20:46:45.362" v="17" actId="47"/>
        <pc:sldMkLst>
          <pc:docMk/>
          <pc:sldMk cId="2536182668" sldId="353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541745696" sldId="357"/>
        </pc:sldMkLst>
      </pc:sldChg>
      <pc:sldChg chg="del">
        <pc:chgData name="이형원" userId="9177c702-8b89-4be4-a456-962f1ff8ae28" providerId="ADAL" clId="{AB43494B-F1D3-4CD7-BDC5-DB5E42221526}" dt="2023-03-02T20:46:46.459" v="18" actId="47"/>
        <pc:sldMkLst>
          <pc:docMk/>
          <pc:sldMk cId="100787138" sldId="359"/>
        </pc:sldMkLst>
      </pc:sldChg>
      <pc:sldChg chg="del">
        <pc:chgData name="이형원" userId="9177c702-8b89-4be4-a456-962f1ff8ae28" providerId="ADAL" clId="{AB43494B-F1D3-4CD7-BDC5-DB5E42221526}" dt="2023-03-02T20:46:48.731" v="19" actId="47"/>
        <pc:sldMkLst>
          <pc:docMk/>
          <pc:sldMk cId="3976875134" sldId="360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256369971" sldId="361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904191037" sldId="364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535460528" sldId="365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630436748" sldId="366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850664109" sldId="369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4233964975" sldId="370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202803517" sldId="371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733033445" sldId="372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53555282" sldId="373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459381292" sldId="376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540870059" sldId="377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691844048" sldId="379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801212617" sldId="380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177797075" sldId="381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92281541" sldId="382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952456189" sldId="386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059861948" sldId="387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923549444" sldId="388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865891804" sldId="389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958379282" sldId="390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237460430" sldId="391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291818747" sldId="394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808724654" sldId="396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332823409" sldId="397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4058261389" sldId="398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654974918" sldId="399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085151299" sldId="400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675982528" sldId="401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881713108" sldId="402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40905683" sldId="404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880310620" sldId="405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848456521" sldId="406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932225316" sldId="407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076368601" sldId="408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2261693813" sldId="429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773012161" sldId="430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808376382" sldId="431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9983813" sldId="432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625735409" sldId="433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1815040909" sldId="434"/>
        </pc:sldMkLst>
      </pc:sldChg>
      <pc:sldChg chg="del">
        <pc:chgData name="이형원" userId="9177c702-8b89-4be4-a456-962f1ff8ae28" providerId="ADAL" clId="{AB43494B-F1D3-4CD7-BDC5-DB5E42221526}" dt="2023-03-02T20:59:03.748" v="716" actId="47"/>
        <pc:sldMkLst>
          <pc:docMk/>
          <pc:sldMk cId="3093325800" sldId="435"/>
        </pc:sldMkLst>
      </pc:sldChg>
      <pc:sldChg chg="addSp new mod">
        <pc:chgData name="이형원" userId="9177c702-8b89-4be4-a456-962f1ff8ae28" providerId="ADAL" clId="{AB43494B-F1D3-4CD7-BDC5-DB5E42221526}" dt="2023-03-02T20:38:17.893" v="14" actId="22"/>
        <pc:sldMkLst>
          <pc:docMk/>
          <pc:sldMk cId="1376108531" sldId="436"/>
        </pc:sldMkLst>
        <pc:picChg chg="add">
          <ac:chgData name="이형원" userId="9177c702-8b89-4be4-a456-962f1ff8ae28" providerId="ADAL" clId="{AB43494B-F1D3-4CD7-BDC5-DB5E42221526}" dt="2023-03-02T20:38:17.893" v="14" actId="22"/>
          <ac:picMkLst>
            <pc:docMk/>
            <pc:sldMk cId="1376108531" sldId="436"/>
            <ac:picMk id="6" creationId="{C3C8CE12-9149-49D8-3817-0432F6C1E968}"/>
          </ac:picMkLst>
        </pc:picChg>
      </pc:sldChg>
      <pc:sldChg chg="addSp modSp new mod">
        <pc:chgData name="이형원" userId="9177c702-8b89-4be4-a456-962f1ff8ae28" providerId="ADAL" clId="{AB43494B-F1D3-4CD7-BDC5-DB5E42221526}" dt="2023-03-02T22:18:26.604" v="1517" actId="1076"/>
        <pc:sldMkLst>
          <pc:docMk/>
          <pc:sldMk cId="3198264417" sldId="437"/>
        </pc:sldMkLst>
        <pc:spChg chg="add mod">
          <ac:chgData name="이형원" userId="9177c702-8b89-4be4-a456-962f1ff8ae28" providerId="ADAL" clId="{AB43494B-F1D3-4CD7-BDC5-DB5E42221526}" dt="2023-03-02T22:18:26.604" v="1517" actId="1076"/>
          <ac:spMkLst>
            <pc:docMk/>
            <pc:sldMk cId="3198264417" sldId="437"/>
            <ac:spMk id="11" creationId="{1D701084-CF4C-B37B-D70B-023AC50DCDF7}"/>
          </ac:spMkLst>
        </pc:spChg>
        <pc:picChg chg="add">
          <ac:chgData name="이형원" userId="9177c702-8b89-4be4-a456-962f1ff8ae28" providerId="ADAL" clId="{AB43494B-F1D3-4CD7-BDC5-DB5E42221526}" dt="2023-03-02T20:46:34.618" v="16" actId="22"/>
          <ac:picMkLst>
            <pc:docMk/>
            <pc:sldMk cId="3198264417" sldId="437"/>
            <ac:picMk id="6" creationId="{E820E185-3307-8905-6613-3FC2DE64A241}"/>
          </ac:picMkLst>
        </pc:picChg>
        <pc:picChg chg="add mod">
          <ac:chgData name="이형원" userId="9177c702-8b89-4be4-a456-962f1ff8ae28" providerId="ADAL" clId="{AB43494B-F1D3-4CD7-BDC5-DB5E42221526}" dt="2023-03-02T21:26:00.820" v="897" actId="1076"/>
          <ac:picMkLst>
            <pc:docMk/>
            <pc:sldMk cId="3198264417" sldId="437"/>
            <ac:picMk id="8" creationId="{42D7AFC4-5B2D-F081-F738-8032A87239AD}"/>
          </ac:picMkLst>
        </pc:picChg>
      </pc:sldChg>
      <pc:sldChg chg="modSp add mod">
        <pc:chgData name="이형원" userId="9177c702-8b89-4be4-a456-962f1ff8ae28" providerId="ADAL" clId="{AB43494B-F1D3-4CD7-BDC5-DB5E42221526}" dt="2023-03-02T22:00:25.461" v="1318" actId="1076"/>
        <pc:sldMkLst>
          <pc:docMk/>
          <pc:sldMk cId="3434238645" sldId="438"/>
        </pc:sldMkLst>
        <pc:spChg chg="mod">
          <ac:chgData name="이형원" userId="9177c702-8b89-4be4-a456-962f1ff8ae28" providerId="ADAL" clId="{AB43494B-F1D3-4CD7-BDC5-DB5E42221526}" dt="2023-03-02T22:00:25.461" v="1318" actId="1076"/>
          <ac:spMkLst>
            <pc:docMk/>
            <pc:sldMk cId="3434238645" sldId="438"/>
            <ac:spMk id="7" creationId="{00000000-0000-0000-0000-000000000000}"/>
          </ac:spMkLst>
        </pc:spChg>
      </pc:sldChg>
      <pc:sldChg chg="addSp modSp add mod setBg">
        <pc:chgData name="이형원" userId="9177c702-8b89-4be4-a456-962f1ff8ae28" providerId="ADAL" clId="{AB43494B-F1D3-4CD7-BDC5-DB5E42221526}" dt="2023-03-02T22:16:05.709" v="1486" actId="27636"/>
        <pc:sldMkLst>
          <pc:docMk/>
          <pc:sldMk cId="1430768300" sldId="439"/>
        </pc:sldMkLst>
        <pc:spChg chg="mod">
          <ac:chgData name="이형원" userId="9177c702-8b89-4be4-a456-962f1ff8ae28" providerId="ADAL" clId="{AB43494B-F1D3-4CD7-BDC5-DB5E42221526}" dt="2023-03-02T22:15:40.043" v="1476" actId="26606"/>
          <ac:spMkLst>
            <pc:docMk/>
            <pc:sldMk cId="1430768300" sldId="439"/>
            <ac:spMk id="2" creationId="{65D7AFFF-D370-4289-A4BD-EA4A389BE295}"/>
          </ac:spMkLst>
        </pc:spChg>
        <pc:spChg chg="mod">
          <ac:chgData name="이형원" userId="9177c702-8b89-4be4-a456-962f1ff8ae28" providerId="ADAL" clId="{AB43494B-F1D3-4CD7-BDC5-DB5E42221526}" dt="2023-03-02T22:16:05.709" v="1486" actId="27636"/>
          <ac:spMkLst>
            <pc:docMk/>
            <pc:sldMk cId="1430768300" sldId="439"/>
            <ac:spMk id="3" creationId="{B81984E4-2B44-4599-A4B0-C46F09C31404}"/>
          </ac:spMkLst>
        </pc:spChg>
        <pc:spChg chg="mod">
          <ac:chgData name="이형원" userId="9177c702-8b89-4be4-a456-962f1ff8ae28" providerId="ADAL" clId="{AB43494B-F1D3-4CD7-BDC5-DB5E42221526}" dt="2023-03-02T22:15:40.043" v="1476" actId="26606"/>
          <ac:spMkLst>
            <pc:docMk/>
            <pc:sldMk cId="1430768300" sldId="439"/>
            <ac:spMk id="4" creationId="{57CDCE66-F1D6-4770-9FA2-E4F03FE5C764}"/>
          </ac:spMkLst>
        </pc:spChg>
        <pc:spChg chg="add">
          <ac:chgData name="이형원" userId="9177c702-8b89-4be4-a456-962f1ff8ae28" providerId="ADAL" clId="{AB43494B-F1D3-4CD7-BDC5-DB5E42221526}" dt="2023-03-02T22:15:40.043" v="1476" actId="26606"/>
          <ac:spMkLst>
            <pc:docMk/>
            <pc:sldMk cId="1430768300" sldId="439"/>
            <ac:spMk id="9" creationId="{4522B21E-B2B9-4C72-9A71-C87EFD137480}"/>
          </ac:spMkLst>
        </pc:spChg>
        <pc:spChg chg="add">
          <ac:chgData name="이형원" userId="9177c702-8b89-4be4-a456-962f1ff8ae28" providerId="ADAL" clId="{AB43494B-F1D3-4CD7-BDC5-DB5E42221526}" dt="2023-03-02T22:15:40.043" v="1476" actId="26606"/>
          <ac:spMkLst>
            <pc:docMk/>
            <pc:sldMk cId="1430768300" sldId="439"/>
            <ac:spMk id="11" creationId="{5EB7D2A2-F448-44D4-938C-DC84CBCB3B1E}"/>
          </ac:spMkLst>
        </pc:spChg>
        <pc:spChg chg="add">
          <ac:chgData name="이형원" userId="9177c702-8b89-4be4-a456-962f1ff8ae28" providerId="ADAL" clId="{AB43494B-F1D3-4CD7-BDC5-DB5E42221526}" dt="2023-03-02T22:15:40.043" v="1476" actId="26606"/>
          <ac:spMkLst>
            <pc:docMk/>
            <pc:sldMk cId="1430768300" sldId="439"/>
            <ac:spMk id="13" creationId="{871AEA07-1E14-44B4-8E55-64EF049CD66F}"/>
          </ac:spMkLst>
        </pc:spChg>
        <pc:cxnChg chg="add">
          <ac:chgData name="이형원" userId="9177c702-8b89-4be4-a456-962f1ff8ae28" providerId="ADAL" clId="{AB43494B-F1D3-4CD7-BDC5-DB5E42221526}" dt="2023-03-02T22:15:40.043" v="1476" actId="26606"/>
          <ac:cxnSpMkLst>
            <pc:docMk/>
            <pc:sldMk cId="1430768300" sldId="439"/>
            <ac:cxnSpMk id="15" creationId="{F7C8EA93-3210-4C62-99E9-153C275E3A87}"/>
          </ac:cxnSpMkLst>
        </pc:cxnChg>
      </pc:sldChg>
      <pc:sldChg chg="addSp modSp add mod">
        <pc:chgData name="이형원" userId="9177c702-8b89-4be4-a456-962f1ff8ae28" providerId="ADAL" clId="{AB43494B-F1D3-4CD7-BDC5-DB5E42221526}" dt="2023-03-02T22:16:48.943" v="1489" actId="1076"/>
        <pc:sldMkLst>
          <pc:docMk/>
          <pc:sldMk cId="1545105778" sldId="440"/>
        </pc:sldMkLst>
        <pc:spChg chg="add mod">
          <ac:chgData name="이형원" userId="9177c702-8b89-4be4-a456-962f1ff8ae28" providerId="ADAL" clId="{AB43494B-F1D3-4CD7-BDC5-DB5E42221526}" dt="2023-03-02T22:16:48.943" v="1489" actId="1076"/>
          <ac:spMkLst>
            <pc:docMk/>
            <pc:sldMk cId="1545105778" sldId="440"/>
            <ac:spMk id="7" creationId="{56DD7D48-8F8D-090A-AFC2-2B4ABFE98DA3}"/>
          </ac:spMkLst>
        </pc:spChg>
      </pc:sldChg>
      <pc:sldChg chg="add">
        <pc:chgData name="이형원" userId="9177c702-8b89-4be4-a456-962f1ff8ae28" providerId="ADAL" clId="{AB43494B-F1D3-4CD7-BDC5-DB5E42221526}" dt="2023-03-02T21:30:26.891" v="940"/>
        <pc:sldMkLst>
          <pc:docMk/>
          <pc:sldMk cId="1583177479" sldId="441"/>
        </pc:sldMkLst>
      </pc:sldChg>
      <pc:sldChg chg="addSp modSp new mod">
        <pc:chgData name="이형원" userId="9177c702-8b89-4be4-a456-962f1ff8ae28" providerId="ADAL" clId="{AB43494B-F1D3-4CD7-BDC5-DB5E42221526}" dt="2023-03-02T21:46:19.188" v="1129"/>
        <pc:sldMkLst>
          <pc:docMk/>
          <pc:sldMk cId="560152061" sldId="442"/>
        </pc:sldMkLst>
        <pc:spChg chg="mod">
          <ac:chgData name="이형원" userId="9177c702-8b89-4be4-a456-962f1ff8ae28" providerId="ADAL" clId="{AB43494B-F1D3-4CD7-BDC5-DB5E42221526}" dt="2023-03-02T21:46:19.188" v="1129"/>
          <ac:spMkLst>
            <pc:docMk/>
            <pc:sldMk cId="560152061" sldId="442"/>
            <ac:spMk id="2" creationId="{6EEE5C57-CE16-BE91-AF8F-A05E805E57A9}"/>
          </ac:spMkLst>
        </pc:spChg>
        <pc:picChg chg="add mod">
          <ac:chgData name="이형원" userId="9177c702-8b89-4be4-a456-962f1ff8ae28" providerId="ADAL" clId="{AB43494B-F1D3-4CD7-BDC5-DB5E42221526}" dt="2023-03-02T21:37:38.915" v="1100" actId="14100"/>
          <ac:picMkLst>
            <pc:docMk/>
            <pc:sldMk cId="560152061" sldId="442"/>
            <ac:picMk id="8" creationId="{20B53694-B486-348C-841B-F38AA825CE4C}"/>
          </ac:picMkLst>
        </pc:picChg>
        <pc:picChg chg="add mod">
          <ac:chgData name="이형원" userId="9177c702-8b89-4be4-a456-962f1ff8ae28" providerId="ADAL" clId="{AB43494B-F1D3-4CD7-BDC5-DB5E42221526}" dt="2023-03-02T21:37:52.540" v="1104" actId="14100"/>
          <ac:picMkLst>
            <pc:docMk/>
            <pc:sldMk cId="560152061" sldId="442"/>
            <ac:picMk id="10" creationId="{3B2F2703-AFE2-E713-442D-CC325E4ACD0D}"/>
          </ac:picMkLst>
        </pc:picChg>
      </pc:sldChg>
      <pc:sldChg chg="addSp delSp modSp new mod">
        <pc:chgData name="이형원" userId="9177c702-8b89-4be4-a456-962f1ff8ae28" providerId="ADAL" clId="{AB43494B-F1D3-4CD7-BDC5-DB5E42221526}" dt="2023-03-02T21:47:51.493" v="1204" actId="207"/>
        <pc:sldMkLst>
          <pc:docMk/>
          <pc:sldMk cId="2370290573" sldId="443"/>
        </pc:sldMkLst>
        <pc:spChg chg="mod">
          <ac:chgData name="이형원" userId="9177c702-8b89-4be4-a456-962f1ff8ae28" providerId="ADAL" clId="{AB43494B-F1D3-4CD7-BDC5-DB5E42221526}" dt="2023-03-02T21:46:28.099" v="1153"/>
          <ac:spMkLst>
            <pc:docMk/>
            <pc:sldMk cId="2370290573" sldId="443"/>
            <ac:spMk id="2" creationId="{E326BF4C-2924-18B4-C5AA-81E0FDFC8BC0}"/>
          </ac:spMkLst>
        </pc:spChg>
        <pc:spChg chg="del">
          <ac:chgData name="이형원" userId="9177c702-8b89-4be4-a456-962f1ff8ae28" providerId="ADAL" clId="{AB43494B-F1D3-4CD7-BDC5-DB5E42221526}" dt="2023-03-02T21:47:40.507" v="1201" actId="478"/>
          <ac:spMkLst>
            <pc:docMk/>
            <pc:sldMk cId="2370290573" sldId="443"/>
            <ac:spMk id="3" creationId="{8D43ADA1-880A-D845-B966-DC2CBB902D91}"/>
          </ac:spMkLst>
        </pc:spChg>
        <pc:spChg chg="add mod">
          <ac:chgData name="이형원" userId="9177c702-8b89-4be4-a456-962f1ff8ae28" providerId="ADAL" clId="{AB43494B-F1D3-4CD7-BDC5-DB5E42221526}" dt="2023-03-02T21:47:04.618" v="1172" actId="1076"/>
          <ac:spMkLst>
            <pc:docMk/>
            <pc:sldMk cId="2370290573" sldId="443"/>
            <ac:spMk id="9" creationId="{F9AD24DF-0AC8-28B0-CDD0-36B7AC3BD09D}"/>
          </ac:spMkLst>
        </pc:spChg>
        <pc:spChg chg="add mod">
          <ac:chgData name="이형원" userId="9177c702-8b89-4be4-a456-962f1ff8ae28" providerId="ADAL" clId="{AB43494B-F1D3-4CD7-BDC5-DB5E42221526}" dt="2023-03-02T21:47:25.048" v="1200" actId="20577"/>
          <ac:spMkLst>
            <pc:docMk/>
            <pc:sldMk cId="2370290573" sldId="443"/>
            <ac:spMk id="10" creationId="{B66E46FC-8D76-F23A-6102-A6351647D472}"/>
          </ac:spMkLst>
        </pc:spChg>
        <pc:spChg chg="add mod">
          <ac:chgData name="이형원" userId="9177c702-8b89-4be4-a456-962f1ff8ae28" providerId="ADAL" clId="{AB43494B-F1D3-4CD7-BDC5-DB5E42221526}" dt="2023-03-02T21:47:51.493" v="1204" actId="207"/>
          <ac:spMkLst>
            <pc:docMk/>
            <pc:sldMk cId="2370290573" sldId="443"/>
            <ac:spMk id="11" creationId="{EF57B92E-3D70-C207-374A-4383D98B5AA0}"/>
          </ac:spMkLst>
        </pc:spChg>
        <pc:spChg chg="add mod">
          <ac:chgData name="이형원" userId="9177c702-8b89-4be4-a456-962f1ff8ae28" providerId="ADAL" clId="{AB43494B-F1D3-4CD7-BDC5-DB5E42221526}" dt="2023-03-02T21:47:51.493" v="1204" actId="207"/>
          <ac:spMkLst>
            <pc:docMk/>
            <pc:sldMk cId="2370290573" sldId="443"/>
            <ac:spMk id="12" creationId="{E7E922F6-89F7-7EA9-800B-5E6A8FDD4CD2}"/>
          </ac:spMkLst>
        </pc:spChg>
        <pc:picChg chg="add mod">
          <ac:chgData name="이형원" userId="9177c702-8b89-4be4-a456-962f1ff8ae28" providerId="ADAL" clId="{AB43494B-F1D3-4CD7-BDC5-DB5E42221526}" dt="2023-03-02T21:47:43.157" v="1202" actId="1076"/>
          <ac:picMkLst>
            <pc:docMk/>
            <pc:sldMk cId="2370290573" sldId="443"/>
            <ac:picMk id="8" creationId="{139D6CC0-4A29-A1A9-4E35-85E6FB07D89F}"/>
          </ac:picMkLst>
        </pc:picChg>
      </pc:sldChg>
      <pc:sldChg chg="addSp modSp new mod">
        <pc:chgData name="이형원" userId="9177c702-8b89-4be4-a456-962f1ff8ae28" providerId="ADAL" clId="{AB43494B-F1D3-4CD7-BDC5-DB5E42221526}" dt="2023-03-02T21:51:40.660" v="1253" actId="1076"/>
        <pc:sldMkLst>
          <pc:docMk/>
          <pc:sldMk cId="2520888361" sldId="444"/>
        </pc:sldMkLst>
        <pc:spChg chg="mod">
          <ac:chgData name="이형원" userId="9177c702-8b89-4be4-a456-962f1ff8ae28" providerId="ADAL" clId="{AB43494B-F1D3-4CD7-BDC5-DB5E42221526}" dt="2023-03-02T21:50:08.105" v="1242"/>
          <ac:spMkLst>
            <pc:docMk/>
            <pc:sldMk cId="2520888361" sldId="444"/>
            <ac:spMk id="2" creationId="{C4E29E6D-83E6-4006-8226-B682944B442A}"/>
          </ac:spMkLst>
        </pc:spChg>
        <pc:picChg chg="add mod">
          <ac:chgData name="이형원" userId="9177c702-8b89-4be4-a456-962f1ff8ae28" providerId="ADAL" clId="{AB43494B-F1D3-4CD7-BDC5-DB5E42221526}" dt="2023-03-02T21:50:14.524" v="1245" actId="14100"/>
          <ac:picMkLst>
            <pc:docMk/>
            <pc:sldMk cId="2520888361" sldId="444"/>
            <ac:picMk id="8" creationId="{183C575A-7F06-5925-AA48-91DECDBF7572}"/>
          </ac:picMkLst>
        </pc:picChg>
        <pc:picChg chg="add mod">
          <ac:chgData name="이형원" userId="9177c702-8b89-4be4-a456-962f1ff8ae28" providerId="ADAL" clId="{AB43494B-F1D3-4CD7-BDC5-DB5E42221526}" dt="2023-03-02T21:50:56.651" v="1249" actId="14100"/>
          <ac:picMkLst>
            <pc:docMk/>
            <pc:sldMk cId="2520888361" sldId="444"/>
            <ac:picMk id="10" creationId="{5119D5D5-C315-BB5F-85DE-28800D34F908}"/>
          </ac:picMkLst>
        </pc:picChg>
        <pc:picChg chg="add mod">
          <ac:chgData name="이형원" userId="9177c702-8b89-4be4-a456-962f1ff8ae28" providerId="ADAL" clId="{AB43494B-F1D3-4CD7-BDC5-DB5E42221526}" dt="2023-03-02T21:51:40.660" v="1253" actId="1076"/>
          <ac:picMkLst>
            <pc:docMk/>
            <pc:sldMk cId="2520888361" sldId="444"/>
            <ac:picMk id="12" creationId="{291C9E01-E2B4-B9BE-1C60-E579C9ED8368}"/>
          </ac:picMkLst>
        </pc:picChg>
      </pc:sldChg>
      <pc:sldChg chg="addSp modSp new mod">
        <pc:chgData name="이형원" userId="9177c702-8b89-4be4-a456-962f1ff8ae28" providerId="ADAL" clId="{AB43494B-F1D3-4CD7-BDC5-DB5E42221526}" dt="2023-03-02T21:54:59.828" v="1280" actId="1076"/>
        <pc:sldMkLst>
          <pc:docMk/>
          <pc:sldMk cId="3717790569" sldId="445"/>
        </pc:sldMkLst>
        <pc:picChg chg="add mod">
          <ac:chgData name="이형원" userId="9177c702-8b89-4be4-a456-962f1ff8ae28" providerId="ADAL" clId="{AB43494B-F1D3-4CD7-BDC5-DB5E42221526}" dt="2023-03-02T21:54:59.828" v="1280" actId="1076"/>
          <ac:picMkLst>
            <pc:docMk/>
            <pc:sldMk cId="3717790569" sldId="445"/>
            <ac:picMk id="8" creationId="{00A4C99E-BDB5-6FF1-F3F6-59AFF6B0FAB3}"/>
          </ac:picMkLst>
        </pc:picChg>
      </pc:sldChg>
      <pc:sldChg chg="addSp modSp new mod">
        <pc:chgData name="이형원" userId="9177c702-8b89-4be4-a456-962f1ff8ae28" providerId="ADAL" clId="{AB43494B-F1D3-4CD7-BDC5-DB5E42221526}" dt="2023-03-02T21:57:09.781" v="1292" actId="1076"/>
        <pc:sldMkLst>
          <pc:docMk/>
          <pc:sldMk cId="2179341154" sldId="446"/>
        </pc:sldMkLst>
        <pc:picChg chg="add mod">
          <ac:chgData name="이형원" userId="9177c702-8b89-4be4-a456-962f1ff8ae28" providerId="ADAL" clId="{AB43494B-F1D3-4CD7-BDC5-DB5E42221526}" dt="2023-03-02T21:57:09.781" v="1292" actId="1076"/>
          <ac:picMkLst>
            <pc:docMk/>
            <pc:sldMk cId="2179341154" sldId="446"/>
            <ac:picMk id="8" creationId="{C05DA834-C69D-A751-F0C8-2AB565ED86CA}"/>
          </ac:picMkLst>
        </pc:picChg>
        <pc:picChg chg="add mod">
          <ac:chgData name="이형원" userId="9177c702-8b89-4be4-a456-962f1ff8ae28" providerId="ADAL" clId="{AB43494B-F1D3-4CD7-BDC5-DB5E42221526}" dt="2023-03-02T21:56:13.139" v="1287" actId="1076"/>
          <ac:picMkLst>
            <pc:docMk/>
            <pc:sldMk cId="2179341154" sldId="446"/>
            <ac:picMk id="10" creationId="{B37BEAB0-2B98-BB40-1A3C-C31C9389734D}"/>
          </ac:picMkLst>
        </pc:picChg>
        <pc:picChg chg="add mod">
          <ac:chgData name="이형원" userId="9177c702-8b89-4be4-a456-962f1ff8ae28" providerId="ADAL" clId="{AB43494B-F1D3-4CD7-BDC5-DB5E42221526}" dt="2023-03-02T21:57:09.781" v="1292" actId="1076"/>
          <ac:picMkLst>
            <pc:docMk/>
            <pc:sldMk cId="2179341154" sldId="446"/>
            <ac:picMk id="12" creationId="{9708FFAD-3719-DB0B-A225-45C07DA93746}"/>
          </ac:picMkLst>
        </pc:picChg>
      </pc:sldChg>
      <pc:sldChg chg="addSp delSp modSp new mod setBg">
        <pc:chgData name="이형원" userId="9177c702-8b89-4be4-a456-962f1ff8ae28" providerId="ADAL" clId="{AB43494B-F1D3-4CD7-BDC5-DB5E42221526}" dt="2023-03-02T22:25:07.214" v="1562" actId="26606"/>
        <pc:sldMkLst>
          <pc:docMk/>
          <pc:sldMk cId="1065577" sldId="447"/>
        </pc:sldMkLst>
        <pc:spChg chg="mod">
          <ac:chgData name="이형원" userId="9177c702-8b89-4be4-a456-962f1ff8ae28" providerId="ADAL" clId="{AB43494B-F1D3-4CD7-BDC5-DB5E42221526}" dt="2023-03-02T22:25:07.214" v="1562" actId="26606"/>
          <ac:spMkLst>
            <pc:docMk/>
            <pc:sldMk cId="1065577" sldId="447"/>
            <ac:spMk id="2" creationId="{C08F5B38-B485-E95C-308F-0B3A1E8752DF}"/>
          </ac:spMkLst>
        </pc:spChg>
        <pc:spChg chg="del">
          <ac:chgData name="이형원" userId="9177c702-8b89-4be4-a456-962f1ff8ae28" providerId="ADAL" clId="{AB43494B-F1D3-4CD7-BDC5-DB5E42221526}" dt="2023-03-02T22:25:07.214" v="1562" actId="26606"/>
          <ac:spMkLst>
            <pc:docMk/>
            <pc:sldMk cId="1065577" sldId="447"/>
            <ac:spMk id="3" creationId="{6D946847-810C-7D81-D13C-DC6EFC3D0230}"/>
          </ac:spMkLst>
        </pc:spChg>
        <pc:spChg chg="mod">
          <ac:chgData name="이형원" userId="9177c702-8b89-4be4-a456-962f1ff8ae28" providerId="ADAL" clId="{AB43494B-F1D3-4CD7-BDC5-DB5E42221526}" dt="2023-03-02T22:25:07.214" v="1562" actId="26606"/>
          <ac:spMkLst>
            <pc:docMk/>
            <pc:sldMk cId="1065577" sldId="447"/>
            <ac:spMk id="4" creationId="{93D95EF8-1DD7-1213-EAAC-BED9B4B1E34C}"/>
          </ac:spMkLst>
        </pc:spChg>
        <pc:spChg chg="mod">
          <ac:chgData name="이형원" userId="9177c702-8b89-4be4-a456-962f1ff8ae28" providerId="ADAL" clId="{AB43494B-F1D3-4CD7-BDC5-DB5E42221526}" dt="2023-03-02T22:25:07.214" v="1562" actId="26606"/>
          <ac:spMkLst>
            <pc:docMk/>
            <pc:sldMk cId="1065577" sldId="447"/>
            <ac:spMk id="5" creationId="{34F1FE43-3868-8D2E-3B24-9C540FBC67E4}"/>
          </ac:spMkLst>
        </pc:spChg>
        <pc:spChg chg="mod">
          <ac:chgData name="이형원" userId="9177c702-8b89-4be4-a456-962f1ff8ae28" providerId="ADAL" clId="{AB43494B-F1D3-4CD7-BDC5-DB5E42221526}" dt="2023-03-02T22:25:07.214" v="1562" actId="26606"/>
          <ac:spMkLst>
            <pc:docMk/>
            <pc:sldMk cId="1065577" sldId="447"/>
            <ac:spMk id="6" creationId="{EFE9103E-D4A8-52C7-3A9A-9BAF2B9FA413}"/>
          </ac:spMkLst>
        </pc:spChg>
        <pc:picChg chg="add mod ord">
          <ac:chgData name="이형원" userId="9177c702-8b89-4be4-a456-962f1ff8ae28" providerId="ADAL" clId="{AB43494B-F1D3-4CD7-BDC5-DB5E42221526}" dt="2023-03-02T22:25:07.214" v="1562" actId="26606"/>
          <ac:picMkLst>
            <pc:docMk/>
            <pc:sldMk cId="1065577" sldId="447"/>
            <ac:picMk id="8" creationId="{FAA61A8C-187C-2907-12CC-A7F5D3864AB1}"/>
          </ac:picMkLst>
        </pc:picChg>
      </pc:sldChg>
      <pc:sldChg chg="addSp delSp modSp new mod setBg">
        <pc:chgData name="이형원" userId="9177c702-8b89-4be4-a456-962f1ff8ae28" providerId="ADAL" clId="{AB43494B-F1D3-4CD7-BDC5-DB5E42221526}" dt="2023-03-02T22:27:55.013" v="1570" actId="26606"/>
        <pc:sldMkLst>
          <pc:docMk/>
          <pc:sldMk cId="2005036740" sldId="448"/>
        </pc:sldMkLst>
        <pc:spChg chg="add del">
          <ac:chgData name="이형원" userId="9177c702-8b89-4be4-a456-962f1ff8ae28" providerId="ADAL" clId="{AB43494B-F1D3-4CD7-BDC5-DB5E42221526}" dt="2023-03-02T22:27:55.013" v="1570" actId="26606"/>
          <ac:spMkLst>
            <pc:docMk/>
            <pc:sldMk cId="2005036740" sldId="448"/>
            <ac:spMk id="2" creationId="{4DA279FC-2E14-3197-086E-B2D8E52348B3}"/>
          </ac:spMkLst>
        </pc:spChg>
        <pc:spChg chg="add del">
          <ac:chgData name="이형원" userId="9177c702-8b89-4be4-a456-962f1ff8ae28" providerId="ADAL" clId="{AB43494B-F1D3-4CD7-BDC5-DB5E42221526}" dt="2023-03-02T22:27:55.013" v="1570" actId="26606"/>
          <ac:spMkLst>
            <pc:docMk/>
            <pc:sldMk cId="2005036740" sldId="448"/>
            <ac:spMk id="3" creationId="{C9C401E6-7C30-DB50-AABF-14FDD6E9033A}"/>
          </ac:spMkLst>
        </pc:spChg>
        <pc:spChg chg="mod">
          <ac:chgData name="이형원" userId="9177c702-8b89-4be4-a456-962f1ff8ae28" providerId="ADAL" clId="{AB43494B-F1D3-4CD7-BDC5-DB5E42221526}" dt="2023-03-02T22:27:55.013" v="1570" actId="26606"/>
          <ac:spMkLst>
            <pc:docMk/>
            <pc:sldMk cId="2005036740" sldId="448"/>
            <ac:spMk id="4" creationId="{263527D5-AC27-96F4-C4CF-B7F13018509D}"/>
          </ac:spMkLst>
        </pc:spChg>
        <pc:spChg chg="mod">
          <ac:chgData name="이형원" userId="9177c702-8b89-4be4-a456-962f1ff8ae28" providerId="ADAL" clId="{AB43494B-F1D3-4CD7-BDC5-DB5E42221526}" dt="2023-03-02T22:27:55.013" v="1570" actId="26606"/>
          <ac:spMkLst>
            <pc:docMk/>
            <pc:sldMk cId="2005036740" sldId="448"/>
            <ac:spMk id="5" creationId="{AA6225A7-DEF0-A159-2903-5FBC8BC4F0C7}"/>
          </ac:spMkLst>
        </pc:spChg>
        <pc:spChg chg="mod">
          <ac:chgData name="이형원" userId="9177c702-8b89-4be4-a456-962f1ff8ae28" providerId="ADAL" clId="{AB43494B-F1D3-4CD7-BDC5-DB5E42221526}" dt="2023-03-02T22:27:55.013" v="1570" actId="26606"/>
          <ac:spMkLst>
            <pc:docMk/>
            <pc:sldMk cId="2005036740" sldId="448"/>
            <ac:spMk id="6" creationId="{452B70FA-D246-FA43-49F7-72EE797F65D3}"/>
          </ac:spMkLst>
        </pc:spChg>
        <pc:spChg chg="add del">
          <ac:chgData name="이형원" userId="9177c702-8b89-4be4-a456-962f1ff8ae28" providerId="ADAL" clId="{AB43494B-F1D3-4CD7-BDC5-DB5E42221526}" dt="2023-03-02T22:27:55.005" v="1569" actId="26606"/>
          <ac:spMkLst>
            <pc:docMk/>
            <pc:sldMk cId="2005036740" sldId="448"/>
            <ac:spMk id="10" creationId="{4DA279FC-2E14-3197-086E-B2D8E52348B3}"/>
          </ac:spMkLst>
        </pc:spChg>
        <pc:spChg chg="add del">
          <ac:chgData name="이형원" userId="9177c702-8b89-4be4-a456-962f1ff8ae28" providerId="ADAL" clId="{AB43494B-F1D3-4CD7-BDC5-DB5E42221526}" dt="2023-03-02T22:27:55.005" v="1569" actId="26606"/>
          <ac:spMkLst>
            <pc:docMk/>
            <pc:sldMk cId="2005036740" sldId="448"/>
            <ac:spMk id="11" creationId="{C9C401E6-7C30-DB50-AABF-14FDD6E9033A}"/>
          </ac:spMkLst>
        </pc:spChg>
        <pc:spChg chg="add del">
          <ac:chgData name="이형원" userId="9177c702-8b89-4be4-a456-962f1ff8ae28" providerId="ADAL" clId="{AB43494B-F1D3-4CD7-BDC5-DB5E42221526}" dt="2023-03-02T22:27:55.005" v="1569" actId="26606"/>
          <ac:spMkLst>
            <pc:docMk/>
            <pc:sldMk cId="2005036740" sldId="448"/>
            <ac:spMk id="13" creationId="{32AEEBC8-9D30-42EF-95F2-386C2653FBF0}"/>
          </ac:spMkLst>
        </pc:spChg>
        <pc:spChg chg="add del">
          <ac:chgData name="이형원" userId="9177c702-8b89-4be4-a456-962f1ff8ae28" providerId="ADAL" clId="{AB43494B-F1D3-4CD7-BDC5-DB5E42221526}" dt="2023-03-02T22:27:55.005" v="1569" actId="26606"/>
          <ac:spMkLst>
            <pc:docMk/>
            <pc:sldMk cId="2005036740" sldId="448"/>
            <ac:spMk id="15" creationId="{2E92FA66-67D7-4CB4-94D3-E643A9AD4757}"/>
          </ac:spMkLst>
        </pc:spChg>
        <pc:picChg chg="add mod ord">
          <ac:chgData name="이형원" userId="9177c702-8b89-4be4-a456-962f1ff8ae28" providerId="ADAL" clId="{AB43494B-F1D3-4CD7-BDC5-DB5E42221526}" dt="2023-03-02T22:27:55.013" v="1570" actId="26606"/>
          <ac:picMkLst>
            <pc:docMk/>
            <pc:sldMk cId="2005036740" sldId="448"/>
            <ac:picMk id="8" creationId="{4B5FBC49-775A-8C41-3332-CD8CB7AD8147}"/>
          </ac:picMkLst>
        </pc:picChg>
      </pc:sldChg>
      <pc:sldChg chg="addSp new mod">
        <pc:chgData name="이형원" userId="9177c702-8b89-4be4-a456-962f1ff8ae28" providerId="ADAL" clId="{AB43494B-F1D3-4CD7-BDC5-DB5E42221526}" dt="2023-03-02T22:28:01.641" v="1572" actId="22"/>
        <pc:sldMkLst>
          <pc:docMk/>
          <pc:sldMk cId="2111809354" sldId="449"/>
        </pc:sldMkLst>
        <pc:picChg chg="add">
          <ac:chgData name="이형원" userId="9177c702-8b89-4be4-a456-962f1ff8ae28" providerId="ADAL" clId="{AB43494B-F1D3-4CD7-BDC5-DB5E42221526}" dt="2023-03-02T22:28:01.641" v="1572" actId="22"/>
          <ac:picMkLst>
            <pc:docMk/>
            <pc:sldMk cId="2111809354" sldId="449"/>
            <ac:picMk id="8" creationId="{FB390188-71BF-45CF-2B4D-0A11E4BA8726}"/>
          </ac:picMkLst>
        </pc:picChg>
      </pc:sldChg>
      <pc:sldMasterChg chg="delSldLayout">
        <pc:chgData name="이형원" userId="9177c702-8b89-4be4-a456-962f1ff8ae28" providerId="ADAL" clId="{AB43494B-F1D3-4CD7-BDC5-DB5E42221526}" dt="2023-03-02T20:59:03.748" v="716" actId="47"/>
        <pc:sldMasterMkLst>
          <pc:docMk/>
          <pc:sldMasterMk cId="1435316104" sldId="2147483855"/>
        </pc:sldMasterMkLst>
        <pc:sldLayoutChg chg="del">
          <pc:chgData name="이형원" userId="9177c702-8b89-4be4-a456-962f1ff8ae28" providerId="ADAL" clId="{AB43494B-F1D3-4CD7-BDC5-DB5E42221526}" dt="2023-03-02T20:59:03.748" v="716" actId="47"/>
          <pc:sldLayoutMkLst>
            <pc:docMk/>
            <pc:sldMasterMk cId="1435316104" sldId="2147483855"/>
            <pc:sldLayoutMk cId="2756184814" sldId="21474838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B9214-F8D5-40AB-82BE-EFC345F767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D1FC4E-7C9E-46C2-8A0F-4138696A8823}">
      <dgm:prSet/>
      <dgm:spPr/>
      <dgm:t>
        <a:bodyPr/>
        <a:lstStyle/>
        <a:p>
          <a:r>
            <a:rPr lang="en-US" dirty="0"/>
            <a:t>1</a:t>
          </a:r>
          <a:r>
            <a:rPr lang="ko-KR" dirty="0"/>
            <a:t>주차 </a:t>
          </a:r>
          <a:r>
            <a:rPr lang="en-US" dirty="0"/>
            <a:t>: </a:t>
          </a:r>
          <a:r>
            <a:rPr lang="ko-KR" dirty="0"/>
            <a:t>강의 소개</a:t>
          </a:r>
          <a:r>
            <a:rPr lang="en-US" dirty="0"/>
            <a:t>, </a:t>
          </a:r>
          <a:r>
            <a:rPr lang="ko-KR" dirty="0"/>
            <a:t>환경설정</a:t>
          </a:r>
          <a:endParaRPr lang="en-US" dirty="0"/>
        </a:p>
      </dgm:t>
    </dgm:pt>
    <dgm:pt modelId="{197C2495-156D-45BF-940D-F330803480D2}" type="parTrans" cxnId="{DD3E31C6-4CAA-48CB-936A-697FAB51F08A}">
      <dgm:prSet/>
      <dgm:spPr/>
      <dgm:t>
        <a:bodyPr/>
        <a:lstStyle/>
        <a:p>
          <a:endParaRPr lang="en-US"/>
        </a:p>
      </dgm:t>
    </dgm:pt>
    <dgm:pt modelId="{754C5DC2-EB44-468F-8704-62B446477FB6}" type="sibTrans" cxnId="{DD3E31C6-4CAA-48CB-936A-697FAB51F08A}">
      <dgm:prSet/>
      <dgm:spPr/>
      <dgm:t>
        <a:bodyPr/>
        <a:lstStyle/>
        <a:p>
          <a:endParaRPr lang="en-US"/>
        </a:p>
      </dgm:t>
    </dgm:pt>
    <dgm:pt modelId="{725A9BF2-6498-47F7-BD4D-7D0FF5B8D451}">
      <dgm:prSet/>
      <dgm:spPr/>
      <dgm:t>
        <a:bodyPr/>
        <a:lstStyle/>
        <a:p>
          <a:r>
            <a:rPr lang="en-US" dirty="0"/>
            <a:t>2</a:t>
          </a:r>
          <a:r>
            <a:rPr lang="ko-KR" dirty="0"/>
            <a:t>주차 </a:t>
          </a:r>
          <a:r>
            <a:rPr lang="en-US" dirty="0"/>
            <a:t>: </a:t>
          </a:r>
          <a:r>
            <a:rPr lang="ko-KR" altLang="en-US" dirty="0" err="1"/>
            <a:t>드론</a:t>
          </a:r>
          <a:r>
            <a:rPr lang="ko-KR" altLang="en-US" dirty="0"/>
            <a:t> 분해 하기</a:t>
          </a:r>
          <a:endParaRPr lang="en-US" dirty="0"/>
        </a:p>
      </dgm:t>
    </dgm:pt>
    <dgm:pt modelId="{60F4DA08-077C-424B-A4B9-4C6296F7AB16}" type="parTrans" cxnId="{B93E0952-3B18-4FC5-89E7-0F02B6485679}">
      <dgm:prSet/>
      <dgm:spPr/>
      <dgm:t>
        <a:bodyPr/>
        <a:lstStyle/>
        <a:p>
          <a:endParaRPr lang="en-US"/>
        </a:p>
      </dgm:t>
    </dgm:pt>
    <dgm:pt modelId="{91E7DFFD-2168-4F57-B28B-FEF44BE21B10}" type="sibTrans" cxnId="{B93E0952-3B18-4FC5-89E7-0F02B6485679}">
      <dgm:prSet/>
      <dgm:spPr/>
      <dgm:t>
        <a:bodyPr/>
        <a:lstStyle/>
        <a:p>
          <a:endParaRPr lang="en-US"/>
        </a:p>
      </dgm:t>
    </dgm:pt>
    <dgm:pt modelId="{7DB35082-B25B-4CD0-9425-E60762B1C4B9}">
      <dgm:prSet/>
      <dgm:spPr/>
      <dgm:t>
        <a:bodyPr/>
        <a:lstStyle/>
        <a:p>
          <a:r>
            <a:rPr lang="en-US" dirty="0"/>
            <a:t>3</a:t>
          </a:r>
          <a:r>
            <a:rPr lang="ko-KR" dirty="0"/>
            <a:t>주차 </a:t>
          </a:r>
          <a:r>
            <a:rPr lang="en-US" dirty="0"/>
            <a:t>: </a:t>
          </a:r>
          <a:r>
            <a:rPr lang="ko-KR" altLang="en-US" dirty="0" err="1"/>
            <a:t>드론</a:t>
          </a:r>
          <a:r>
            <a:rPr lang="ko-KR" altLang="en-US" dirty="0"/>
            <a:t> 분해 하기</a:t>
          </a:r>
          <a:endParaRPr lang="en-US" dirty="0"/>
        </a:p>
      </dgm:t>
    </dgm:pt>
    <dgm:pt modelId="{7E12D183-88D2-406C-BC8D-9A8F77EBEF07}" type="parTrans" cxnId="{A0D321CA-724D-4BB2-A88D-C8108DE6EC98}">
      <dgm:prSet/>
      <dgm:spPr/>
      <dgm:t>
        <a:bodyPr/>
        <a:lstStyle/>
        <a:p>
          <a:endParaRPr lang="en-US"/>
        </a:p>
      </dgm:t>
    </dgm:pt>
    <dgm:pt modelId="{9AC38D18-65D9-41CC-A0A0-2BC3468AB9FD}" type="sibTrans" cxnId="{A0D321CA-724D-4BB2-A88D-C8108DE6EC98}">
      <dgm:prSet/>
      <dgm:spPr/>
      <dgm:t>
        <a:bodyPr/>
        <a:lstStyle/>
        <a:p>
          <a:endParaRPr lang="en-US"/>
        </a:p>
      </dgm:t>
    </dgm:pt>
    <dgm:pt modelId="{B2A2BB8C-6B0D-485D-B5D8-E4212204554C}">
      <dgm:prSet/>
      <dgm:spPr/>
      <dgm:t>
        <a:bodyPr/>
        <a:lstStyle/>
        <a:p>
          <a:r>
            <a:rPr lang="en-US" dirty="0"/>
            <a:t>4</a:t>
          </a:r>
          <a:r>
            <a:rPr lang="ko-KR" dirty="0"/>
            <a:t>주차 </a:t>
          </a:r>
          <a:r>
            <a:rPr lang="en-US" dirty="0"/>
            <a:t>: </a:t>
          </a:r>
          <a:r>
            <a:rPr lang="ko-KR" altLang="en-US" dirty="0" err="1"/>
            <a:t>아두이노</a:t>
          </a:r>
          <a:r>
            <a:rPr lang="ko-KR" altLang="en-US" dirty="0"/>
            <a:t> </a:t>
          </a:r>
          <a:r>
            <a:rPr lang="ko-KR" altLang="en-US" dirty="0" err="1"/>
            <a:t>드론</a:t>
          </a:r>
          <a:r>
            <a:rPr lang="ko-KR" altLang="en-US" dirty="0"/>
            <a:t> 준비하기</a:t>
          </a:r>
          <a:endParaRPr lang="en-US" dirty="0"/>
        </a:p>
      </dgm:t>
    </dgm:pt>
    <dgm:pt modelId="{62262913-EADE-4D20-849F-32F5EB2070ED}" type="parTrans" cxnId="{0E120067-4678-4AA3-8FD1-85042DA0547E}">
      <dgm:prSet/>
      <dgm:spPr/>
      <dgm:t>
        <a:bodyPr/>
        <a:lstStyle/>
        <a:p>
          <a:endParaRPr lang="en-US"/>
        </a:p>
      </dgm:t>
    </dgm:pt>
    <dgm:pt modelId="{9643CF55-9CED-4988-904D-3AD74EF1C7DA}" type="sibTrans" cxnId="{0E120067-4678-4AA3-8FD1-85042DA0547E}">
      <dgm:prSet/>
      <dgm:spPr/>
      <dgm:t>
        <a:bodyPr/>
        <a:lstStyle/>
        <a:p>
          <a:endParaRPr lang="en-US"/>
        </a:p>
      </dgm:t>
    </dgm:pt>
    <dgm:pt modelId="{5256A48A-2593-4D3E-B965-15B0BD5C3F6C}">
      <dgm:prSet/>
      <dgm:spPr/>
      <dgm:t>
        <a:bodyPr/>
        <a:lstStyle/>
        <a:p>
          <a:r>
            <a:rPr lang="en-US" dirty="0"/>
            <a:t>5</a:t>
          </a:r>
          <a:r>
            <a:rPr lang="ko-KR" dirty="0"/>
            <a:t>주차 </a:t>
          </a:r>
          <a:r>
            <a:rPr lang="en-US" dirty="0"/>
            <a:t>: </a:t>
          </a:r>
          <a:r>
            <a:rPr lang="ko-KR" altLang="en-US" dirty="0" err="1"/>
            <a:t>아두이노</a:t>
          </a:r>
          <a:r>
            <a:rPr lang="ko-KR" altLang="en-US" dirty="0"/>
            <a:t> </a:t>
          </a:r>
          <a:r>
            <a:rPr lang="ko-KR" altLang="en-US" dirty="0" err="1"/>
            <a:t>드론</a:t>
          </a:r>
          <a:r>
            <a:rPr lang="ko-KR" altLang="en-US" dirty="0"/>
            <a:t> 준비하기</a:t>
          </a:r>
          <a:endParaRPr lang="en-US" dirty="0"/>
        </a:p>
      </dgm:t>
    </dgm:pt>
    <dgm:pt modelId="{AA7BB832-DD6C-4E0D-8514-F1CDB33A03EA}" type="parTrans" cxnId="{2913F8FE-EFD2-4D18-9D03-806945F13A38}">
      <dgm:prSet/>
      <dgm:spPr/>
      <dgm:t>
        <a:bodyPr/>
        <a:lstStyle/>
        <a:p>
          <a:endParaRPr lang="en-US"/>
        </a:p>
      </dgm:t>
    </dgm:pt>
    <dgm:pt modelId="{350CD5EA-5B8B-4B4C-8B5F-2F3E845D2BC4}" type="sibTrans" cxnId="{2913F8FE-EFD2-4D18-9D03-806945F13A38}">
      <dgm:prSet/>
      <dgm:spPr/>
      <dgm:t>
        <a:bodyPr/>
        <a:lstStyle/>
        <a:p>
          <a:endParaRPr lang="en-US"/>
        </a:p>
      </dgm:t>
    </dgm:pt>
    <dgm:pt modelId="{C7D3D7B8-4D3C-4504-894C-6006D546A02B}">
      <dgm:prSet/>
      <dgm:spPr/>
      <dgm:t>
        <a:bodyPr/>
        <a:lstStyle/>
        <a:p>
          <a:r>
            <a:rPr lang="en-US" dirty="0"/>
            <a:t>6</a:t>
          </a:r>
          <a:r>
            <a:rPr lang="ko-KR" dirty="0"/>
            <a:t>주차 </a:t>
          </a:r>
          <a:r>
            <a:rPr lang="en-US" dirty="0"/>
            <a:t>:</a:t>
          </a:r>
          <a:r>
            <a:rPr lang="ko-KR" dirty="0"/>
            <a:t> </a:t>
          </a:r>
          <a:r>
            <a:rPr lang="ko-KR" altLang="en-US" dirty="0" err="1"/>
            <a:t>아두이노</a:t>
          </a:r>
          <a:r>
            <a:rPr lang="ko-KR" altLang="en-US" dirty="0"/>
            <a:t> </a:t>
          </a:r>
          <a:r>
            <a:rPr lang="ko-KR" altLang="en-US" dirty="0" err="1"/>
            <a:t>드론</a:t>
          </a:r>
          <a:r>
            <a:rPr lang="ko-KR" altLang="en-US" dirty="0"/>
            <a:t> </a:t>
          </a:r>
          <a:r>
            <a:rPr lang="ko-KR" altLang="en-US" dirty="0" err="1"/>
            <a:t>살펴하기</a:t>
          </a:r>
          <a:endParaRPr lang="en-US" dirty="0"/>
        </a:p>
      </dgm:t>
    </dgm:pt>
    <dgm:pt modelId="{54D5E923-93CE-4ADE-8F62-E3823496494C}" type="parTrans" cxnId="{1F9DD1C1-7A86-473A-90FF-1B06F7C39820}">
      <dgm:prSet/>
      <dgm:spPr/>
      <dgm:t>
        <a:bodyPr/>
        <a:lstStyle/>
        <a:p>
          <a:endParaRPr lang="en-US"/>
        </a:p>
      </dgm:t>
    </dgm:pt>
    <dgm:pt modelId="{82A74C14-0E64-45AF-905E-D4747FA7F456}" type="sibTrans" cxnId="{1F9DD1C1-7A86-473A-90FF-1B06F7C39820}">
      <dgm:prSet/>
      <dgm:spPr/>
      <dgm:t>
        <a:bodyPr/>
        <a:lstStyle/>
        <a:p>
          <a:endParaRPr lang="en-US"/>
        </a:p>
      </dgm:t>
    </dgm:pt>
    <dgm:pt modelId="{44BD7AD9-DDD6-4F74-8346-5E66CA4D7FA9}">
      <dgm:prSet/>
      <dgm:spPr/>
      <dgm:t>
        <a:bodyPr/>
        <a:lstStyle/>
        <a:p>
          <a:r>
            <a:rPr lang="en-US" dirty="0"/>
            <a:t>7</a:t>
          </a:r>
          <a:r>
            <a:rPr lang="ko-KR" dirty="0"/>
            <a:t>주차 </a:t>
          </a:r>
          <a:r>
            <a:rPr lang="en-US" dirty="0"/>
            <a:t>: </a:t>
          </a:r>
          <a:r>
            <a:rPr lang="ko-KR" altLang="en-US" dirty="0" err="1"/>
            <a:t>아두이노</a:t>
          </a:r>
          <a:r>
            <a:rPr lang="ko-KR" altLang="en-US" dirty="0"/>
            <a:t> </a:t>
          </a:r>
          <a:r>
            <a:rPr lang="ko-KR" altLang="en-US" dirty="0" err="1"/>
            <a:t>드론</a:t>
          </a:r>
          <a:r>
            <a:rPr lang="ko-KR" altLang="en-US" dirty="0"/>
            <a:t> </a:t>
          </a:r>
          <a:r>
            <a:rPr lang="ko-KR" altLang="en-US" dirty="0" err="1"/>
            <a:t>살펴하기</a:t>
          </a:r>
          <a:endParaRPr lang="en-US" dirty="0"/>
        </a:p>
      </dgm:t>
    </dgm:pt>
    <dgm:pt modelId="{1BAE7EC3-F749-4C93-9883-FDDF6D4061F2}" type="parTrans" cxnId="{45CB96F3-734C-4263-8684-82795649A060}">
      <dgm:prSet/>
      <dgm:spPr/>
      <dgm:t>
        <a:bodyPr/>
        <a:lstStyle/>
        <a:p>
          <a:endParaRPr lang="en-US"/>
        </a:p>
      </dgm:t>
    </dgm:pt>
    <dgm:pt modelId="{28F79D2C-9A69-4725-9DB0-A2F1160E5F39}" type="sibTrans" cxnId="{45CB96F3-734C-4263-8684-82795649A060}">
      <dgm:prSet/>
      <dgm:spPr/>
      <dgm:t>
        <a:bodyPr/>
        <a:lstStyle/>
        <a:p>
          <a:endParaRPr lang="en-US"/>
        </a:p>
      </dgm:t>
    </dgm:pt>
    <dgm:pt modelId="{7AF66500-C40F-46FC-90DE-475F3F30FE34}">
      <dgm:prSet/>
      <dgm:spPr/>
      <dgm:t>
        <a:bodyPr/>
        <a:lstStyle/>
        <a:p>
          <a:r>
            <a:rPr lang="en-US"/>
            <a:t>8</a:t>
          </a:r>
          <a:r>
            <a:rPr lang="ko-KR"/>
            <a:t>주차 </a:t>
          </a:r>
          <a:r>
            <a:rPr lang="en-US"/>
            <a:t>: </a:t>
          </a:r>
          <a:r>
            <a:rPr lang="ko-KR"/>
            <a:t>중간고사 필기시험</a:t>
          </a:r>
          <a:endParaRPr lang="en-US"/>
        </a:p>
      </dgm:t>
    </dgm:pt>
    <dgm:pt modelId="{6D206243-D53B-4075-8F18-20A843023734}" type="parTrans" cxnId="{65DA3EBD-1437-495B-B8DD-A728F0903261}">
      <dgm:prSet/>
      <dgm:spPr/>
      <dgm:t>
        <a:bodyPr/>
        <a:lstStyle/>
        <a:p>
          <a:endParaRPr lang="en-US"/>
        </a:p>
      </dgm:t>
    </dgm:pt>
    <dgm:pt modelId="{50B2BEFF-144A-4511-967A-1D1028E5A07E}" type="sibTrans" cxnId="{65DA3EBD-1437-495B-B8DD-A728F0903261}">
      <dgm:prSet/>
      <dgm:spPr/>
      <dgm:t>
        <a:bodyPr/>
        <a:lstStyle/>
        <a:p>
          <a:endParaRPr lang="en-US"/>
        </a:p>
      </dgm:t>
    </dgm:pt>
    <dgm:pt modelId="{BC721423-E5EA-4C5B-8F40-6CF62153E4A0}" type="pres">
      <dgm:prSet presAssocID="{289B9214-F8D5-40AB-82BE-EFC345F767FF}" presName="linear" presStyleCnt="0">
        <dgm:presLayoutVars>
          <dgm:animLvl val="lvl"/>
          <dgm:resizeHandles val="exact"/>
        </dgm:presLayoutVars>
      </dgm:prSet>
      <dgm:spPr/>
    </dgm:pt>
    <dgm:pt modelId="{8F448FE4-AEBC-4B1D-800D-FCFC3D701EDB}" type="pres">
      <dgm:prSet presAssocID="{19D1FC4E-7C9E-46C2-8A0F-4138696A882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12D35F0-AE4D-4B18-A985-2E9B76A5D3D9}" type="pres">
      <dgm:prSet presAssocID="{754C5DC2-EB44-468F-8704-62B446477FB6}" presName="spacer" presStyleCnt="0"/>
      <dgm:spPr/>
    </dgm:pt>
    <dgm:pt modelId="{9436433B-107F-4F8C-BDA8-9250A7853373}" type="pres">
      <dgm:prSet presAssocID="{725A9BF2-6498-47F7-BD4D-7D0FF5B8D45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234CA52-4177-4EAC-A29D-112A48368B93}" type="pres">
      <dgm:prSet presAssocID="{91E7DFFD-2168-4F57-B28B-FEF44BE21B10}" presName="spacer" presStyleCnt="0"/>
      <dgm:spPr/>
    </dgm:pt>
    <dgm:pt modelId="{3132B073-0556-4957-8588-20AA40D7B42E}" type="pres">
      <dgm:prSet presAssocID="{7DB35082-B25B-4CD0-9425-E60762B1C4B9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5E7493C-A7FA-49C3-8354-C96AD887989B}" type="pres">
      <dgm:prSet presAssocID="{9AC38D18-65D9-41CC-A0A0-2BC3468AB9FD}" presName="spacer" presStyleCnt="0"/>
      <dgm:spPr/>
    </dgm:pt>
    <dgm:pt modelId="{640A0C03-50E0-454E-83BC-819EC3E773CC}" type="pres">
      <dgm:prSet presAssocID="{B2A2BB8C-6B0D-485D-B5D8-E4212204554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40237A5-4A50-41AF-8EC9-E5A491AF994B}" type="pres">
      <dgm:prSet presAssocID="{9643CF55-9CED-4988-904D-3AD74EF1C7DA}" presName="spacer" presStyleCnt="0"/>
      <dgm:spPr/>
    </dgm:pt>
    <dgm:pt modelId="{B3B2D92B-0333-4B7D-B517-D304E0ED2149}" type="pres">
      <dgm:prSet presAssocID="{5256A48A-2593-4D3E-B965-15B0BD5C3F6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5E8013E-DA66-4996-BE7E-B6EBD90464E1}" type="pres">
      <dgm:prSet presAssocID="{350CD5EA-5B8B-4B4C-8B5F-2F3E845D2BC4}" presName="spacer" presStyleCnt="0"/>
      <dgm:spPr/>
    </dgm:pt>
    <dgm:pt modelId="{B8F42467-B714-40E6-B705-CD38A3B2C9BF}" type="pres">
      <dgm:prSet presAssocID="{C7D3D7B8-4D3C-4504-894C-6006D546A02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DD9A2995-F07B-4038-9927-9C6D3F45C4E0}" type="pres">
      <dgm:prSet presAssocID="{82A74C14-0E64-45AF-905E-D4747FA7F456}" presName="spacer" presStyleCnt="0"/>
      <dgm:spPr/>
    </dgm:pt>
    <dgm:pt modelId="{21EC4BD1-39D4-4CBE-9B32-A3928C81E9C6}" type="pres">
      <dgm:prSet presAssocID="{44BD7AD9-DDD6-4F74-8346-5E66CA4D7FA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F69BB3B-E424-47B1-9764-589D2D05FDA7}" type="pres">
      <dgm:prSet presAssocID="{28F79D2C-9A69-4725-9DB0-A2F1160E5F39}" presName="spacer" presStyleCnt="0"/>
      <dgm:spPr/>
    </dgm:pt>
    <dgm:pt modelId="{21EE23F9-B06A-4B4E-8C1F-E21874B2213B}" type="pres">
      <dgm:prSet presAssocID="{7AF66500-C40F-46FC-90DE-475F3F30FE3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7A545706-0491-4012-B57C-68474E29B8C5}" type="presOf" srcId="{5256A48A-2593-4D3E-B965-15B0BD5C3F6C}" destId="{B3B2D92B-0333-4B7D-B517-D304E0ED2149}" srcOrd="0" destOrd="0" presId="urn:microsoft.com/office/officeart/2005/8/layout/vList2"/>
    <dgm:cxn modelId="{5F5BDB14-6E8B-4119-ABC6-573FFA4CFDF2}" type="presOf" srcId="{289B9214-F8D5-40AB-82BE-EFC345F767FF}" destId="{BC721423-E5EA-4C5B-8F40-6CF62153E4A0}" srcOrd="0" destOrd="0" presId="urn:microsoft.com/office/officeart/2005/8/layout/vList2"/>
    <dgm:cxn modelId="{1281CA44-A35F-4C44-A608-C95BCEF33DBD}" type="presOf" srcId="{7AF66500-C40F-46FC-90DE-475F3F30FE34}" destId="{21EE23F9-B06A-4B4E-8C1F-E21874B2213B}" srcOrd="0" destOrd="0" presId="urn:microsoft.com/office/officeart/2005/8/layout/vList2"/>
    <dgm:cxn modelId="{0E120067-4678-4AA3-8FD1-85042DA0547E}" srcId="{289B9214-F8D5-40AB-82BE-EFC345F767FF}" destId="{B2A2BB8C-6B0D-485D-B5D8-E4212204554C}" srcOrd="3" destOrd="0" parTransId="{62262913-EADE-4D20-849F-32F5EB2070ED}" sibTransId="{9643CF55-9CED-4988-904D-3AD74EF1C7DA}"/>
    <dgm:cxn modelId="{B93E0952-3B18-4FC5-89E7-0F02B6485679}" srcId="{289B9214-F8D5-40AB-82BE-EFC345F767FF}" destId="{725A9BF2-6498-47F7-BD4D-7D0FF5B8D451}" srcOrd="1" destOrd="0" parTransId="{60F4DA08-077C-424B-A4B9-4C6296F7AB16}" sibTransId="{91E7DFFD-2168-4F57-B28B-FEF44BE21B10}"/>
    <dgm:cxn modelId="{5ABC8575-887B-4C10-941C-BD45C1ACEF81}" type="presOf" srcId="{C7D3D7B8-4D3C-4504-894C-6006D546A02B}" destId="{B8F42467-B714-40E6-B705-CD38A3B2C9BF}" srcOrd="0" destOrd="0" presId="urn:microsoft.com/office/officeart/2005/8/layout/vList2"/>
    <dgm:cxn modelId="{C26AF888-7A76-4D98-B813-C2B7A173176C}" type="presOf" srcId="{725A9BF2-6498-47F7-BD4D-7D0FF5B8D451}" destId="{9436433B-107F-4F8C-BDA8-9250A7853373}" srcOrd="0" destOrd="0" presId="urn:microsoft.com/office/officeart/2005/8/layout/vList2"/>
    <dgm:cxn modelId="{0A50C7A2-4980-4851-8D3B-5278927250DC}" type="presOf" srcId="{7DB35082-B25B-4CD0-9425-E60762B1C4B9}" destId="{3132B073-0556-4957-8588-20AA40D7B42E}" srcOrd="0" destOrd="0" presId="urn:microsoft.com/office/officeart/2005/8/layout/vList2"/>
    <dgm:cxn modelId="{65DA3EBD-1437-495B-B8DD-A728F0903261}" srcId="{289B9214-F8D5-40AB-82BE-EFC345F767FF}" destId="{7AF66500-C40F-46FC-90DE-475F3F30FE34}" srcOrd="7" destOrd="0" parTransId="{6D206243-D53B-4075-8F18-20A843023734}" sibTransId="{50B2BEFF-144A-4511-967A-1D1028E5A07E}"/>
    <dgm:cxn modelId="{0F216DBD-4123-41A1-B357-056C08BE9A45}" type="presOf" srcId="{B2A2BB8C-6B0D-485D-B5D8-E4212204554C}" destId="{640A0C03-50E0-454E-83BC-819EC3E773CC}" srcOrd="0" destOrd="0" presId="urn:microsoft.com/office/officeart/2005/8/layout/vList2"/>
    <dgm:cxn modelId="{1F9DD1C1-7A86-473A-90FF-1B06F7C39820}" srcId="{289B9214-F8D5-40AB-82BE-EFC345F767FF}" destId="{C7D3D7B8-4D3C-4504-894C-6006D546A02B}" srcOrd="5" destOrd="0" parTransId="{54D5E923-93CE-4ADE-8F62-E3823496494C}" sibTransId="{82A74C14-0E64-45AF-905E-D4747FA7F456}"/>
    <dgm:cxn modelId="{DD3E31C6-4CAA-48CB-936A-697FAB51F08A}" srcId="{289B9214-F8D5-40AB-82BE-EFC345F767FF}" destId="{19D1FC4E-7C9E-46C2-8A0F-4138696A8823}" srcOrd="0" destOrd="0" parTransId="{197C2495-156D-45BF-940D-F330803480D2}" sibTransId="{754C5DC2-EB44-468F-8704-62B446477FB6}"/>
    <dgm:cxn modelId="{A0D321CA-724D-4BB2-A88D-C8108DE6EC98}" srcId="{289B9214-F8D5-40AB-82BE-EFC345F767FF}" destId="{7DB35082-B25B-4CD0-9425-E60762B1C4B9}" srcOrd="2" destOrd="0" parTransId="{7E12D183-88D2-406C-BC8D-9A8F77EBEF07}" sibTransId="{9AC38D18-65D9-41CC-A0A0-2BC3468AB9FD}"/>
    <dgm:cxn modelId="{862536EE-4856-4B51-99E6-601E2C265B54}" type="presOf" srcId="{19D1FC4E-7C9E-46C2-8A0F-4138696A8823}" destId="{8F448FE4-AEBC-4B1D-800D-FCFC3D701EDB}" srcOrd="0" destOrd="0" presId="urn:microsoft.com/office/officeart/2005/8/layout/vList2"/>
    <dgm:cxn modelId="{45CB96F3-734C-4263-8684-82795649A060}" srcId="{289B9214-F8D5-40AB-82BE-EFC345F767FF}" destId="{44BD7AD9-DDD6-4F74-8346-5E66CA4D7FA9}" srcOrd="6" destOrd="0" parTransId="{1BAE7EC3-F749-4C93-9883-FDDF6D4061F2}" sibTransId="{28F79D2C-9A69-4725-9DB0-A2F1160E5F39}"/>
    <dgm:cxn modelId="{98D1ACF8-D884-4265-A56A-2AC86B796A99}" type="presOf" srcId="{44BD7AD9-DDD6-4F74-8346-5E66CA4D7FA9}" destId="{21EC4BD1-39D4-4CBE-9B32-A3928C81E9C6}" srcOrd="0" destOrd="0" presId="urn:microsoft.com/office/officeart/2005/8/layout/vList2"/>
    <dgm:cxn modelId="{2913F8FE-EFD2-4D18-9D03-806945F13A38}" srcId="{289B9214-F8D5-40AB-82BE-EFC345F767FF}" destId="{5256A48A-2593-4D3E-B965-15B0BD5C3F6C}" srcOrd="4" destOrd="0" parTransId="{AA7BB832-DD6C-4E0D-8514-F1CDB33A03EA}" sibTransId="{350CD5EA-5B8B-4B4C-8B5F-2F3E845D2BC4}"/>
    <dgm:cxn modelId="{93C7B822-8CFD-4933-849F-852B4CB0415E}" type="presParOf" srcId="{BC721423-E5EA-4C5B-8F40-6CF62153E4A0}" destId="{8F448FE4-AEBC-4B1D-800D-FCFC3D701EDB}" srcOrd="0" destOrd="0" presId="urn:microsoft.com/office/officeart/2005/8/layout/vList2"/>
    <dgm:cxn modelId="{43371216-FDFE-4460-A6F5-137ED33C6ECC}" type="presParOf" srcId="{BC721423-E5EA-4C5B-8F40-6CF62153E4A0}" destId="{612D35F0-AE4D-4B18-A985-2E9B76A5D3D9}" srcOrd="1" destOrd="0" presId="urn:microsoft.com/office/officeart/2005/8/layout/vList2"/>
    <dgm:cxn modelId="{B9B8B57A-D69F-4F93-BA5F-90296C4614AE}" type="presParOf" srcId="{BC721423-E5EA-4C5B-8F40-6CF62153E4A0}" destId="{9436433B-107F-4F8C-BDA8-9250A7853373}" srcOrd="2" destOrd="0" presId="urn:microsoft.com/office/officeart/2005/8/layout/vList2"/>
    <dgm:cxn modelId="{94D9DA59-9319-49F1-BDC9-B9A32FB6A8CF}" type="presParOf" srcId="{BC721423-E5EA-4C5B-8F40-6CF62153E4A0}" destId="{4234CA52-4177-4EAC-A29D-112A48368B93}" srcOrd="3" destOrd="0" presId="urn:microsoft.com/office/officeart/2005/8/layout/vList2"/>
    <dgm:cxn modelId="{4536A89A-591F-43CD-B226-3E253822750A}" type="presParOf" srcId="{BC721423-E5EA-4C5B-8F40-6CF62153E4A0}" destId="{3132B073-0556-4957-8588-20AA40D7B42E}" srcOrd="4" destOrd="0" presId="urn:microsoft.com/office/officeart/2005/8/layout/vList2"/>
    <dgm:cxn modelId="{C1D2E3E5-9D1E-4BE5-98C5-CF894019E3BD}" type="presParOf" srcId="{BC721423-E5EA-4C5B-8F40-6CF62153E4A0}" destId="{B5E7493C-A7FA-49C3-8354-C96AD887989B}" srcOrd="5" destOrd="0" presId="urn:microsoft.com/office/officeart/2005/8/layout/vList2"/>
    <dgm:cxn modelId="{C7941CFA-862A-4938-83B7-60D6534ED515}" type="presParOf" srcId="{BC721423-E5EA-4C5B-8F40-6CF62153E4A0}" destId="{640A0C03-50E0-454E-83BC-819EC3E773CC}" srcOrd="6" destOrd="0" presId="urn:microsoft.com/office/officeart/2005/8/layout/vList2"/>
    <dgm:cxn modelId="{2C3E7001-3674-41D7-AFBE-9500086CF0E7}" type="presParOf" srcId="{BC721423-E5EA-4C5B-8F40-6CF62153E4A0}" destId="{C40237A5-4A50-41AF-8EC9-E5A491AF994B}" srcOrd="7" destOrd="0" presId="urn:microsoft.com/office/officeart/2005/8/layout/vList2"/>
    <dgm:cxn modelId="{6AC3414C-B000-41A0-A5C8-E82F95D60717}" type="presParOf" srcId="{BC721423-E5EA-4C5B-8F40-6CF62153E4A0}" destId="{B3B2D92B-0333-4B7D-B517-D304E0ED2149}" srcOrd="8" destOrd="0" presId="urn:microsoft.com/office/officeart/2005/8/layout/vList2"/>
    <dgm:cxn modelId="{FC4200DB-1AFF-46AF-81A9-997D30A849B8}" type="presParOf" srcId="{BC721423-E5EA-4C5B-8F40-6CF62153E4A0}" destId="{B5E8013E-DA66-4996-BE7E-B6EBD90464E1}" srcOrd="9" destOrd="0" presId="urn:microsoft.com/office/officeart/2005/8/layout/vList2"/>
    <dgm:cxn modelId="{508C6B96-1BBF-4F43-A190-83DBE3725DA4}" type="presParOf" srcId="{BC721423-E5EA-4C5B-8F40-6CF62153E4A0}" destId="{B8F42467-B714-40E6-B705-CD38A3B2C9BF}" srcOrd="10" destOrd="0" presId="urn:microsoft.com/office/officeart/2005/8/layout/vList2"/>
    <dgm:cxn modelId="{DD510205-096B-411E-934B-D9A104ECA1E1}" type="presParOf" srcId="{BC721423-E5EA-4C5B-8F40-6CF62153E4A0}" destId="{DD9A2995-F07B-4038-9927-9C6D3F45C4E0}" srcOrd="11" destOrd="0" presId="urn:microsoft.com/office/officeart/2005/8/layout/vList2"/>
    <dgm:cxn modelId="{01712381-5670-40CA-9BE2-EED552A99BD6}" type="presParOf" srcId="{BC721423-E5EA-4C5B-8F40-6CF62153E4A0}" destId="{21EC4BD1-39D4-4CBE-9B32-A3928C81E9C6}" srcOrd="12" destOrd="0" presId="urn:microsoft.com/office/officeart/2005/8/layout/vList2"/>
    <dgm:cxn modelId="{F8914B7D-7BCD-4CEA-A191-D0C7A2A8A7B6}" type="presParOf" srcId="{BC721423-E5EA-4C5B-8F40-6CF62153E4A0}" destId="{DF69BB3B-E424-47B1-9764-589D2D05FDA7}" srcOrd="13" destOrd="0" presId="urn:microsoft.com/office/officeart/2005/8/layout/vList2"/>
    <dgm:cxn modelId="{D8B76AD7-C2FE-4E88-9725-21DABB5DDA40}" type="presParOf" srcId="{BC721423-E5EA-4C5B-8F40-6CF62153E4A0}" destId="{21EE23F9-B06A-4B4E-8C1F-E21874B2213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48FE4-AEBC-4B1D-800D-FCFC3D701EDB}">
      <dsp:nvSpPr>
        <dsp:cNvPr id="0" name=""/>
        <dsp:cNvSpPr/>
      </dsp:nvSpPr>
      <dsp:spPr>
        <a:xfrm>
          <a:off x="0" y="83438"/>
          <a:ext cx="7036621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  <a:r>
            <a:rPr lang="ko-KR" sz="1700" kern="1200" dirty="0"/>
            <a:t>주차 </a:t>
          </a:r>
          <a:r>
            <a:rPr lang="en-US" sz="1700" kern="1200" dirty="0"/>
            <a:t>: </a:t>
          </a:r>
          <a:r>
            <a:rPr lang="ko-KR" sz="1700" kern="1200" dirty="0"/>
            <a:t>강의 소개</a:t>
          </a:r>
          <a:r>
            <a:rPr lang="en-US" sz="1700" kern="1200" dirty="0"/>
            <a:t>, </a:t>
          </a:r>
          <a:r>
            <a:rPr lang="ko-KR" sz="1700" kern="1200" dirty="0"/>
            <a:t>환경설정</a:t>
          </a:r>
          <a:endParaRPr lang="en-US" sz="1700" kern="1200" dirty="0"/>
        </a:p>
      </dsp:txBody>
      <dsp:txXfrm>
        <a:off x="25730" y="109168"/>
        <a:ext cx="6985161" cy="475625"/>
      </dsp:txXfrm>
    </dsp:sp>
    <dsp:sp modelId="{9436433B-107F-4F8C-BDA8-9250A7853373}">
      <dsp:nvSpPr>
        <dsp:cNvPr id="0" name=""/>
        <dsp:cNvSpPr/>
      </dsp:nvSpPr>
      <dsp:spPr>
        <a:xfrm>
          <a:off x="0" y="659483"/>
          <a:ext cx="7036621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  <a:r>
            <a:rPr lang="ko-KR" sz="1700" kern="1200" dirty="0"/>
            <a:t>주차 </a:t>
          </a:r>
          <a:r>
            <a:rPr lang="en-US" sz="1700" kern="1200" dirty="0"/>
            <a:t>: </a:t>
          </a:r>
          <a:r>
            <a:rPr lang="ko-KR" altLang="en-US" sz="1700" kern="1200" dirty="0" err="1"/>
            <a:t>드론</a:t>
          </a:r>
          <a:r>
            <a:rPr lang="ko-KR" altLang="en-US" sz="1700" kern="1200" dirty="0"/>
            <a:t> 분해 하기</a:t>
          </a:r>
          <a:endParaRPr lang="en-US" sz="1700" kern="1200" dirty="0"/>
        </a:p>
      </dsp:txBody>
      <dsp:txXfrm>
        <a:off x="25730" y="685213"/>
        <a:ext cx="6985161" cy="475625"/>
      </dsp:txXfrm>
    </dsp:sp>
    <dsp:sp modelId="{3132B073-0556-4957-8588-20AA40D7B42E}">
      <dsp:nvSpPr>
        <dsp:cNvPr id="0" name=""/>
        <dsp:cNvSpPr/>
      </dsp:nvSpPr>
      <dsp:spPr>
        <a:xfrm>
          <a:off x="0" y="1235528"/>
          <a:ext cx="7036621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  <a:r>
            <a:rPr lang="ko-KR" sz="1700" kern="1200" dirty="0"/>
            <a:t>주차 </a:t>
          </a:r>
          <a:r>
            <a:rPr lang="en-US" sz="1700" kern="1200" dirty="0"/>
            <a:t>: </a:t>
          </a:r>
          <a:r>
            <a:rPr lang="ko-KR" altLang="en-US" sz="1700" kern="1200" dirty="0" err="1"/>
            <a:t>드론</a:t>
          </a:r>
          <a:r>
            <a:rPr lang="ko-KR" altLang="en-US" sz="1700" kern="1200" dirty="0"/>
            <a:t> 분해 하기</a:t>
          </a:r>
          <a:endParaRPr lang="en-US" sz="1700" kern="1200" dirty="0"/>
        </a:p>
      </dsp:txBody>
      <dsp:txXfrm>
        <a:off x="25730" y="1261258"/>
        <a:ext cx="6985161" cy="475625"/>
      </dsp:txXfrm>
    </dsp:sp>
    <dsp:sp modelId="{640A0C03-50E0-454E-83BC-819EC3E773CC}">
      <dsp:nvSpPr>
        <dsp:cNvPr id="0" name=""/>
        <dsp:cNvSpPr/>
      </dsp:nvSpPr>
      <dsp:spPr>
        <a:xfrm>
          <a:off x="0" y="1811573"/>
          <a:ext cx="7036621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</a:t>
          </a:r>
          <a:r>
            <a:rPr lang="ko-KR" sz="1700" kern="1200" dirty="0"/>
            <a:t>주차 </a:t>
          </a:r>
          <a:r>
            <a:rPr lang="en-US" sz="1700" kern="1200" dirty="0"/>
            <a:t>: </a:t>
          </a:r>
          <a:r>
            <a:rPr lang="ko-KR" altLang="en-US" sz="1700" kern="1200" dirty="0" err="1"/>
            <a:t>아두이노</a:t>
          </a:r>
          <a:r>
            <a:rPr lang="ko-KR" altLang="en-US" sz="1700" kern="1200" dirty="0"/>
            <a:t> </a:t>
          </a:r>
          <a:r>
            <a:rPr lang="ko-KR" altLang="en-US" sz="1700" kern="1200" dirty="0" err="1"/>
            <a:t>드론</a:t>
          </a:r>
          <a:r>
            <a:rPr lang="ko-KR" altLang="en-US" sz="1700" kern="1200" dirty="0"/>
            <a:t> 준비하기</a:t>
          </a:r>
          <a:endParaRPr lang="en-US" sz="1700" kern="1200" dirty="0"/>
        </a:p>
      </dsp:txBody>
      <dsp:txXfrm>
        <a:off x="25730" y="1837303"/>
        <a:ext cx="6985161" cy="475625"/>
      </dsp:txXfrm>
    </dsp:sp>
    <dsp:sp modelId="{B3B2D92B-0333-4B7D-B517-D304E0ED2149}">
      <dsp:nvSpPr>
        <dsp:cNvPr id="0" name=""/>
        <dsp:cNvSpPr/>
      </dsp:nvSpPr>
      <dsp:spPr>
        <a:xfrm>
          <a:off x="0" y="2387617"/>
          <a:ext cx="7036621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</a:t>
          </a:r>
          <a:r>
            <a:rPr lang="ko-KR" sz="1700" kern="1200" dirty="0"/>
            <a:t>주차 </a:t>
          </a:r>
          <a:r>
            <a:rPr lang="en-US" sz="1700" kern="1200" dirty="0"/>
            <a:t>: </a:t>
          </a:r>
          <a:r>
            <a:rPr lang="ko-KR" altLang="en-US" sz="1700" kern="1200" dirty="0" err="1"/>
            <a:t>아두이노</a:t>
          </a:r>
          <a:r>
            <a:rPr lang="ko-KR" altLang="en-US" sz="1700" kern="1200" dirty="0"/>
            <a:t> </a:t>
          </a:r>
          <a:r>
            <a:rPr lang="ko-KR" altLang="en-US" sz="1700" kern="1200" dirty="0" err="1"/>
            <a:t>드론</a:t>
          </a:r>
          <a:r>
            <a:rPr lang="ko-KR" altLang="en-US" sz="1700" kern="1200" dirty="0"/>
            <a:t> 준비하기</a:t>
          </a:r>
          <a:endParaRPr lang="en-US" sz="1700" kern="1200" dirty="0"/>
        </a:p>
      </dsp:txBody>
      <dsp:txXfrm>
        <a:off x="25730" y="2413347"/>
        <a:ext cx="6985161" cy="475625"/>
      </dsp:txXfrm>
    </dsp:sp>
    <dsp:sp modelId="{B8F42467-B714-40E6-B705-CD38A3B2C9BF}">
      <dsp:nvSpPr>
        <dsp:cNvPr id="0" name=""/>
        <dsp:cNvSpPr/>
      </dsp:nvSpPr>
      <dsp:spPr>
        <a:xfrm>
          <a:off x="0" y="2963662"/>
          <a:ext cx="7036621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</a:t>
          </a:r>
          <a:r>
            <a:rPr lang="ko-KR" sz="1700" kern="1200" dirty="0"/>
            <a:t>주차 </a:t>
          </a:r>
          <a:r>
            <a:rPr lang="en-US" sz="1700" kern="1200" dirty="0"/>
            <a:t>:</a:t>
          </a:r>
          <a:r>
            <a:rPr lang="ko-KR" sz="1700" kern="1200" dirty="0"/>
            <a:t> </a:t>
          </a:r>
          <a:r>
            <a:rPr lang="ko-KR" altLang="en-US" sz="1700" kern="1200" dirty="0" err="1"/>
            <a:t>아두이노</a:t>
          </a:r>
          <a:r>
            <a:rPr lang="ko-KR" altLang="en-US" sz="1700" kern="1200" dirty="0"/>
            <a:t> </a:t>
          </a:r>
          <a:r>
            <a:rPr lang="ko-KR" altLang="en-US" sz="1700" kern="1200" dirty="0" err="1"/>
            <a:t>드론</a:t>
          </a:r>
          <a:r>
            <a:rPr lang="ko-KR" altLang="en-US" sz="1700" kern="1200" dirty="0"/>
            <a:t> </a:t>
          </a:r>
          <a:r>
            <a:rPr lang="ko-KR" altLang="en-US" sz="1700" kern="1200" dirty="0" err="1"/>
            <a:t>살펴하기</a:t>
          </a:r>
          <a:endParaRPr lang="en-US" sz="1700" kern="1200" dirty="0"/>
        </a:p>
      </dsp:txBody>
      <dsp:txXfrm>
        <a:off x="25730" y="2989392"/>
        <a:ext cx="6985161" cy="475625"/>
      </dsp:txXfrm>
    </dsp:sp>
    <dsp:sp modelId="{21EC4BD1-39D4-4CBE-9B32-A3928C81E9C6}">
      <dsp:nvSpPr>
        <dsp:cNvPr id="0" name=""/>
        <dsp:cNvSpPr/>
      </dsp:nvSpPr>
      <dsp:spPr>
        <a:xfrm>
          <a:off x="0" y="3539707"/>
          <a:ext cx="7036621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7</a:t>
          </a:r>
          <a:r>
            <a:rPr lang="ko-KR" sz="1700" kern="1200" dirty="0"/>
            <a:t>주차 </a:t>
          </a:r>
          <a:r>
            <a:rPr lang="en-US" sz="1700" kern="1200" dirty="0"/>
            <a:t>: </a:t>
          </a:r>
          <a:r>
            <a:rPr lang="ko-KR" altLang="en-US" sz="1700" kern="1200" dirty="0" err="1"/>
            <a:t>아두이노</a:t>
          </a:r>
          <a:r>
            <a:rPr lang="ko-KR" altLang="en-US" sz="1700" kern="1200" dirty="0"/>
            <a:t> </a:t>
          </a:r>
          <a:r>
            <a:rPr lang="ko-KR" altLang="en-US" sz="1700" kern="1200" dirty="0" err="1"/>
            <a:t>드론</a:t>
          </a:r>
          <a:r>
            <a:rPr lang="ko-KR" altLang="en-US" sz="1700" kern="1200" dirty="0"/>
            <a:t> </a:t>
          </a:r>
          <a:r>
            <a:rPr lang="ko-KR" altLang="en-US" sz="1700" kern="1200" dirty="0" err="1"/>
            <a:t>살펴하기</a:t>
          </a:r>
          <a:endParaRPr lang="en-US" sz="1700" kern="1200" dirty="0"/>
        </a:p>
      </dsp:txBody>
      <dsp:txXfrm>
        <a:off x="25730" y="3565437"/>
        <a:ext cx="6985161" cy="475625"/>
      </dsp:txXfrm>
    </dsp:sp>
    <dsp:sp modelId="{21EE23F9-B06A-4B4E-8C1F-E21874B2213B}">
      <dsp:nvSpPr>
        <dsp:cNvPr id="0" name=""/>
        <dsp:cNvSpPr/>
      </dsp:nvSpPr>
      <dsp:spPr>
        <a:xfrm>
          <a:off x="0" y="4115752"/>
          <a:ext cx="7036621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8</a:t>
          </a:r>
          <a:r>
            <a:rPr lang="ko-KR" sz="1700" kern="1200"/>
            <a:t>주차 </a:t>
          </a:r>
          <a:r>
            <a:rPr lang="en-US" sz="1700" kern="1200"/>
            <a:t>: </a:t>
          </a:r>
          <a:r>
            <a:rPr lang="ko-KR" sz="1700" kern="1200"/>
            <a:t>중간고사 필기시험</a:t>
          </a:r>
          <a:endParaRPr lang="en-US" sz="1700" kern="1200"/>
        </a:p>
      </dsp:txBody>
      <dsp:txXfrm>
        <a:off x="25730" y="4141482"/>
        <a:ext cx="6985161" cy="47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0639D-481D-4846-B978-CD06295AA0F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45F8D-5A97-4396-AD7C-C3AEB4C27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2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8D97-45F6-4286-A12A-BF7AFE036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0C6792-224B-470D-8372-8335C2A4A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9EFE9-8414-4751-A83A-8AF4940F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07C5-2AC1-41FA-86DE-CCC80A19CB1D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0BFCF-6EFE-4EB3-8DA2-25ED249B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96F39-4227-4080-9E33-F16B4973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2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31114-DA58-46DD-A599-21D640FF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EBCF67-58C0-4EEE-A39C-5BCD5346C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B169E-5AB4-40A9-9EBE-55DB5992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9F6E-2A44-4524-8BF3-5F34D3086853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3C20A-0948-428A-BCD0-CD285140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08740-E831-4315-8559-37528A34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34EC3B-4585-4890-8566-909F94B71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95C58A-1FD3-40D0-AD05-D3736FDC4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E7C12-AB8C-4C0F-986D-1214D60C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2A7-CA77-4D93-B8E1-72887F6A76CF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33BD0-AFE1-44D5-AC81-A3A71256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04FB0-BC18-4C2B-A29A-7DB99469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3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2CB7B-60EF-47FB-B724-CD9754DB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89712-F94B-4919-8790-7AC66DC7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BFA44-BDC1-4FAE-A38D-574AE05D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29E5-6B6D-486F-8B7D-8D8111638E9E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591B-45FD-406A-80F2-467F3A43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7F0BC-78F7-4A18-A55F-F97783E4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4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6B42B-1081-47E0-8C1F-9D0936A0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7B8E18-60A9-49F5-A726-C8C89CBFB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BD8AC-5FA0-4713-A3AC-2255B897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7444-E486-4C04-AF13-300E904311B8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7FEAA-B9E1-441A-84FD-D9433C7F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60C7F-A4FF-42F2-8C94-6D509DA2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1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44DDE-BFD3-48CA-B4C3-BBC91AF4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D5E7C-BD6E-43BB-8C9F-7260D3D67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9C091-133E-4A68-84C8-21A3CEB6A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ECDFE-AE23-470F-BC5D-9BFD9106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FA11-4ACF-417E-ADA2-F15BE1FCADF2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D294F-53E0-46E4-AFC2-B4811043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A880E-A564-4C53-8EE1-51AC74C7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0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E1B2A-220A-435B-BA60-90C93339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E01BB-7BBA-467E-A918-8178D161D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ACCE5B-C7DB-491C-B3AC-986B201CF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C7DAF6-B407-46D9-A16A-AD6F2D2A0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3E7F83-3BC3-47ED-A366-0FF68E8AA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3F70AE-56D8-40D6-B0F5-668392AC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602E-D763-478C-BFC8-8CD801C0057E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19C68E-436E-47E6-ABE0-8575FA36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D4D4D-D85B-469B-9DD8-2A4BF65C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8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4B8AD-DCA6-4DFF-8A01-37D3B454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B6A8F3-2D76-4B55-9500-22E964F0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89B4-2193-47E5-816E-3D646E7001C4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F7115-03D5-4960-AD57-83AC4191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A4616E-C09C-49A5-9B46-018DCE3B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8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79E761-9420-4012-97BC-5AC075E9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1D-00CC-42B0-89F7-C87199E53DCA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73FA8D-5411-4BB3-A2A2-D5758B43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9EB728-B049-4A05-BA64-3FC433DD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7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0E87F-7284-4137-828D-9B5931C9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7DAD2-6C96-476D-9BF8-9280EC96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3EA553-B91A-4D90-A504-D0D4A4A88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64B2D-6D93-445C-B909-F836494B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C973-D611-4C10-B0E0-E92E9FBDCE85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2DD0B-4304-4E7B-B730-6197FDD8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F37F1-ACE3-4054-BB83-98AED6F4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3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A7846-05A1-43D8-8192-DF359C3E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7BF1F0-7CF6-47FA-8568-AA99D6737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D1C78E-990D-4B6F-BC32-B0ACFD301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B05D8E-42AA-4651-9F25-B684A116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CAEE3-7170-460B-95C5-FBD31EE4D951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AB5F6-F19D-4E5E-8F95-C39E4CC1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857AAA-BA8F-4049-9F88-FF94BAB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2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F06BCA-78D4-4377-A7BF-20E9F952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D2286C-C333-4F75-8D22-79E23DAF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C8A5D-A6CF-4C8D-B7E7-684CAE595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3176B-8C0C-46A3-A15C-190E34EBF0CD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ED48D-9B38-47F7-A2DB-DB51A79D3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9E1B4-DE91-448B-82E2-3D8992044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1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UAb52o4npQ" TargetMode="External"/><Relationship Id="rId2" Type="http://schemas.openxmlformats.org/officeDocument/2006/relationships/hyperlink" Target="https://www.youtube.com/watch?v=7WQex3RUK4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id="{6EAAF546-9409-6569-9F77-E707F89D6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503922" cy="320413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 dirty="0" err="1"/>
              <a:t>드론제작운용</a:t>
            </a:r>
            <a:r>
              <a:rPr lang="ko-KR" altLang="en-US" sz="4800" dirty="0"/>
              <a:t> 제</a:t>
            </a:r>
            <a:r>
              <a:rPr lang="en-US" altLang="ko-KR" sz="4800" dirty="0"/>
              <a:t>1</a:t>
            </a:r>
            <a:r>
              <a:rPr lang="ko-KR" altLang="en-US" sz="4800" dirty="0"/>
              <a:t>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ko-KR" altLang="en-US" sz="1300" dirty="0"/>
              <a:t>강의</a:t>
            </a:r>
            <a:r>
              <a:rPr lang="en-US" altLang="ko-KR" sz="1300" dirty="0"/>
              <a:t> </a:t>
            </a:r>
            <a:r>
              <a:rPr lang="ko-KR" altLang="en-US" sz="1300" dirty="0"/>
              <a:t>소개</a:t>
            </a:r>
            <a:endParaRPr lang="en-US" altLang="ko-KR" sz="1300" dirty="0"/>
          </a:p>
          <a:p>
            <a:pPr algn="l"/>
            <a:r>
              <a:rPr lang="ko-KR" altLang="en-US" sz="1300" dirty="0" err="1"/>
              <a:t>드론</a:t>
            </a:r>
            <a:r>
              <a:rPr lang="en-US" altLang="ko-KR" sz="1300" dirty="0"/>
              <a:t>IoT</a:t>
            </a:r>
            <a:r>
              <a:rPr lang="ko-KR" altLang="en-US" sz="1300" dirty="0"/>
              <a:t>시뮬레이션학부</a:t>
            </a:r>
            <a:endParaRPr lang="en-US" altLang="ko-KR" sz="1300" dirty="0"/>
          </a:p>
          <a:p>
            <a:pPr algn="l"/>
            <a:r>
              <a:rPr lang="ko-KR" altLang="en-US" sz="1300" dirty="0"/>
              <a:t>담당교수 </a:t>
            </a:r>
            <a:r>
              <a:rPr lang="en-US" altLang="ko-KR" sz="1300" dirty="0"/>
              <a:t>: </a:t>
            </a:r>
            <a:r>
              <a:rPr lang="ko-KR" altLang="en-US" sz="1300" dirty="0"/>
              <a:t>이형원</a:t>
            </a:r>
            <a:endParaRPr lang="en-US" altLang="ko-KR" sz="1300" dirty="0"/>
          </a:p>
          <a:p>
            <a:pPr algn="l"/>
            <a:r>
              <a:rPr lang="en-US" altLang="ko-KR" sz="1300" dirty="0"/>
              <a:t>E304</a:t>
            </a:r>
            <a:r>
              <a:rPr lang="ko-KR" altLang="en-US" sz="1300" dirty="0"/>
              <a:t>호</a:t>
            </a:r>
            <a:r>
              <a:rPr lang="en-US" altLang="ko-KR" sz="1300" dirty="0"/>
              <a:t>, hwlee@inje.ac.kr</a:t>
            </a:r>
            <a:endParaRPr lang="ko-KR" altLang="en-US" sz="13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C5D4E-FC1F-6E9F-F0FE-51700B4A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DE52159-C57C-448F-AC84-F675A0414A3D}" type="datetime1">
              <a:rPr lang="ko-KR" altLang="en-US" smtClean="0">
                <a:solidFill>
                  <a:schemeClr val="tx1"/>
                </a:solidFill>
              </a:rPr>
              <a:t>2024-03-05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6F286-DBF5-B41B-54C1-C1E6AD3A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3042458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ko-KR" altLang="en-US" sz="900">
                <a:solidFill>
                  <a:schemeClr val="tx1"/>
                </a:solidFill>
              </a:rPr>
              <a:t>드론제작운용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50F8C-9100-43EB-BF85-E66134E9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BEA76D-AC0B-4A8D-A15D-FF0B16DFADCB}" type="slidenum">
              <a:rPr lang="ko-KR" alt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2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E045-738F-43E9-2470-3BF010D4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휴강안내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BDF2-061B-CE59-0F4A-4603EF814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</a:t>
            </a:r>
            <a:r>
              <a:rPr lang="en-US" altLang="ko-KR" dirty="0">
                <a:solidFill>
                  <a:srgbClr val="FF0000"/>
                </a:solidFill>
              </a:rPr>
              <a:t>(14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, 13</a:t>
            </a:r>
            <a:r>
              <a:rPr lang="ko-KR" altLang="en-US" dirty="0"/>
              <a:t>일 휴강</a:t>
            </a:r>
            <a:endParaRPr lang="en-US" altLang="ko-KR" dirty="0"/>
          </a:p>
          <a:p>
            <a:r>
              <a:rPr lang="ko-KR" altLang="en-US" dirty="0"/>
              <a:t>보강</a:t>
            </a:r>
            <a:endParaRPr lang="en-US" altLang="ko-KR" dirty="0"/>
          </a:p>
          <a:p>
            <a:pPr lvl="1"/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</a:t>
            </a:r>
            <a:r>
              <a:rPr lang="en-US" altLang="ko-KR" dirty="0">
                <a:solidFill>
                  <a:srgbClr val="FF0000"/>
                </a:solidFill>
              </a:rPr>
              <a:t>(14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: </a:t>
            </a:r>
            <a:r>
              <a:rPr lang="ko-KR" altLang="en-US" dirty="0"/>
              <a:t>인터넷 강의</a:t>
            </a:r>
            <a:r>
              <a:rPr lang="en-US" altLang="ko-KR" dirty="0"/>
              <a:t>(</a:t>
            </a:r>
            <a:r>
              <a:rPr lang="ko-KR" altLang="en-US" dirty="0"/>
              <a:t>원 강의시간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</a:t>
            </a:r>
            <a:r>
              <a:rPr lang="en-US" altLang="ko-KR" dirty="0"/>
              <a:t> : </a:t>
            </a:r>
            <a:r>
              <a:rPr lang="ko-KR" altLang="en-US" dirty="0"/>
              <a:t>인터넷 강의</a:t>
            </a:r>
            <a:r>
              <a:rPr lang="en-US" altLang="ko-KR" dirty="0"/>
              <a:t>(</a:t>
            </a:r>
            <a:r>
              <a:rPr lang="ko-KR" altLang="en-US" dirty="0"/>
              <a:t>원 강의시간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</a:t>
            </a:r>
            <a:r>
              <a:rPr lang="en-US" altLang="ko-KR" dirty="0">
                <a:solidFill>
                  <a:srgbClr val="FF0000"/>
                </a:solidFill>
              </a:rPr>
              <a:t>(21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: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: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FF070-9406-295C-6136-D6B7E49E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4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동영상 시청 하기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Complete s550 </a:t>
            </a:r>
            <a:r>
              <a:rPr lang="en-US" altLang="ko-KR" dirty="0" err="1">
                <a:hlinkClick r:id="rId2"/>
              </a:rPr>
              <a:t>Hexacopter</a:t>
            </a:r>
            <a:r>
              <a:rPr lang="en-US" altLang="ko-KR" dirty="0">
                <a:hlinkClick r:id="rId2"/>
              </a:rPr>
              <a:t> Frame Assembly Tutorial – YouTube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Part 2: Tarot ZYX-M Review and Build - YouTube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625348-4903-49BD-B316-5EB849C4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52BE2-45B8-6C2F-38A3-A4427C5C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3418-4684-4329-9326-E41E64D63B13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D3486-8C9F-F5FA-5EB4-814CAA3D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</p:spTree>
    <p:extLst>
      <p:ext uri="{BB962C8B-B14F-4D97-AF65-F5344CB8AC3E}">
        <p14:creationId xmlns:p14="http://schemas.microsoft.com/office/powerpoint/2010/main" val="234398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094" y="1785445"/>
            <a:ext cx="6337183" cy="4475018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담당교수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드론</a:t>
            </a:r>
            <a:r>
              <a:rPr lang="en-US" altLang="ko-KR" sz="2800" dirty="0"/>
              <a:t>IoT</a:t>
            </a:r>
            <a:r>
              <a:rPr lang="ko-KR" altLang="en-US" sz="2800" dirty="0"/>
              <a:t>시뮬레이션학부 이형원</a:t>
            </a:r>
            <a:endParaRPr lang="en-US" altLang="ko-KR" sz="2800" dirty="0"/>
          </a:p>
          <a:p>
            <a:r>
              <a:rPr lang="ko-KR" altLang="en-US" sz="2800" dirty="0"/>
              <a:t>교재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드론제작운용</a:t>
            </a:r>
            <a:endParaRPr lang="en-US" altLang="ko-KR" sz="2800" dirty="0"/>
          </a:p>
          <a:p>
            <a:r>
              <a:rPr lang="ko-KR" altLang="en-US" sz="2800" dirty="0"/>
              <a:t>강의시간</a:t>
            </a:r>
            <a:r>
              <a:rPr lang="en-US" altLang="ko-KR" sz="2800" dirty="0"/>
              <a:t> </a:t>
            </a:r>
            <a:r>
              <a:rPr lang="ko-KR" altLang="en-US" sz="2800" dirty="0"/>
              <a:t>및 강의실</a:t>
            </a:r>
            <a:r>
              <a:rPr lang="en-US" altLang="ko-KR" sz="2800" dirty="0"/>
              <a:t>:  </a:t>
            </a:r>
            <a:r>
              <a:rPr lang="ko-KR" altLang="en-US" dirty="0"/>
              <a:t>화</a:t>
            </a:r>
            <a:r>
              <a:rPr lang="en-US" altLang="ko-KR" sz="2800" dirty="0"/>
              <a:t>(3,4</a:t>
            </a:r>
            <a:r>
              <a:rPr lang="ko-KR" altLang="en-US" sz="2800" dirty="0"/>
              <a:t>교시</a:t>
            </a:r>
            <a:r>
              <a:rPr lang="en-US" altLang="ko-KR" sz="2800" dirty="0"/>
              <a:t>)-&gt;</a:t>
            </a:r>
            <a:r>
              <a:rPr lang="ko-KR" altLang="en-US" sz="2800" dirty="0">
                <a:solidFill>
                  <a:srgbClr val="FF0000"/>
                </a:solidFill>
              </a:rPr>
              <a:t>목요일</a:t>
            </a:r>
            <a:r>
              <a:rPr lang="en-US" altLang="ko-KR" sz="2800" dirty="0">
                <a:solidFill>
                  <a:srgbClr val="FF0000"/>
                </a:solidFill>
              </a:rPr>
              <a:t>(6,7</a:t>
            </a:r>
            <a:r>
              <a:rPr lang="ko-KR" altLang="en-US" sz="2800" dirty="0">
                <a:solidFill>
                  <a:srgbClr val="FF0000"/>
                </a:solidFill>
              </a:rPr>
              <a:t>교시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r>
              <a:rPr lang="en-US" altLang="ko-KR" sz="2800" dirty="0"/>
              <a:t>, </a:t>
            </a:r>
            <a:r>
              <a:rPr lang="ko-KR" altLang="en-US" sz="2800" dirty="0"/>
              <a:t>수</a:t>
            </a:r>
            <a:r>
              <a:rPr lang="en-US" altLang="ko-KR" sz="2800" dirty="0"/>
              <a:t>(3,4</a:t>
            </a:r>
            <a:r>
              <a:rPr lang="ko-KR" altLang="en-US" sz="2800" dirty="0"/>
              <a:t>교시</a:t>
            </a:r>
            <a:r>
              <a:rPr lang="en-US" altLang="ko-KR" sz="2800" dirty="0"/>
              <a:t>) E324</a:t>
            </a:r>
          </a:p>
          <a:p>
            <a:r>
              <a:rPr lang="ko-KR" altLang="en-US" sz="2800" dirty="0"/>
              <a:t>평가방법</a:t>
            </a:r>
            <a:endParaRPr lang="en-US" altLang="ko-KR" sz="2800" dirty="0"/>
          </a:p>
          <a:p>
            <a:pPr lvl="1"/>
            <a:r>
              <a:rPr lang="ko-KR" altLang="en-US" sz="2400" dirty="0"/>
              <a:t>과제 및 퀴즈 </a:t>
            </a:r>
            <a:r>
              <a:rPr lang="en-US" altLang="ko-KR" sz="2400" dirty="0"/>
              <a:t>: </a:t>
            </a:r>
            <a:r>
              <a:rPr lang="ko-KR" altLang="en-US" sz="2400" dirty="0"/>
              <a:t>총 </a:t>
            </a:r>
            <a:r>
              <a:rPr lang="en-US" altLang="ko-KR" sz="2400" dirty="0"/>
              <a:t>30%</a:t>
            </a:r>
          </a:p>
          <a:p>
            <a:pPr lvl="1"/>
            <a:r>
              <a:rPr lang="ko-KR" altLang="en-US" sz="2400" dirty="0"/>
              <a:t>두 번의 필기 시험 </a:t>
            </a:r>
            <a:r>
              <a:rPr lang="en-US" altLang="ko-KR" sz="2400" dirty="0"/>
              <a:t>: </a:t>
            </a:r>
            <a:r>
              <a:rPr lang="ko-KR" altLang="en-US" sz="2400" dirty="0"/>
              <a:t>총 </a:t>
            </a:r>
            <a:r>
              <a:rPr lang="en-US" altLang="ko-KR" sz="2400" dirty="0"/>
              <a:t>60%</a:t>
            </a:r>
          </a:p>
          <a:p>
            <a:pPr lvl="1"/>
            <a:r>
              <a:rPr lang="ko-KR" altLang="en-US" sz="2400" dirty="0"/>
              <a:t>출석 및</a:t>
            </a:r>
            <a:r>
              <a:rPr lang="en-US" altLang="ko-KR" sz="2400" dirty="0"/>
              <a:t> </a:t>
            </a:r>
            <a:r>
              <a:rPr lang="ko-KR" altLang="en-US" sz="2400" dirty="0"/>
              <a:t>인터넷</a:t>
            </a:r>
            <a:r>
              <a:rPr lang="en-US" altLang="ko-KR" sz="2400" dirty="0"/>
              <a:t> </a:t>
            </a:r>
            <a:r>
              <a:rPr lang="ko-KR" altLang="en-US" sz="2400" dirty="0"/>
              <a:t>강의 시청</a:t>
            </a:r>
            <a:r>
              <a:rPr lang="en-US" altLang="ko-KR" sz="2400" dirty="0"/>
              <a:t>: </a:t>
            </a:r>
            <a:r>
              <a:rPr lang="ko-KR" altLang="en-US" sz="2400" dirty="0"/>
              <a:t>총 </a:t>
            </a:r>
            <a:r>
              <a:rPr lang="en-US" altLang="ko-KR" sz="2400" dirty="0"/>
              <a:t>10%</a:t>
            </a:r>
            <a:endParaRPr lang="ko-KR" altLang="en-US" sz="2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94063-7DAE-471B-9AFD-874A32D7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3152A-6D1B-9845-D646-C6054120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261B-0ECE-4CCA-80F6-57DFA425772C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EE805-7F57-68AB-1A87-4953F4CC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CEF15-55FC-8293-301B-C3ACF884F9D9}"/>
              </a:ext>
            </a:extLst>
          </p:cNvPr>
          <p:cNvSpPr txBox="1"/>
          <p:nvPr/>
        </p:nvSpPr>
        <p:spPr>
          <a:xfrm>
            <a:off x="838200" y="5891131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010-6277-1012, hwlee@inje.ac.kr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399557-0DFF-F2E6-7DC9-20C4BBE0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15" y="0"/>
            <a:ext cx="5142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3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1F0FA-7006-A9DA-C8B5-C39524A1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52F58-A9F6-DF3F-DBF2-8C563CFB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C94730-B91F-EF40-C5EC-0309F5EE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C8CE12-9149-49D8-3817-0432F6C1E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93" y="0"/>
            <a:ext cx="10935414" cy="6858000"/>
          </a:xfrm>
          <a:prstGeom prst="rect">
            <a:avLst/>
          </a:prstGeom>
        </p:spPr>
      </p:pic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2A7F27-CA7C-2665-1598-9C2FAE31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8D3F-314C-4C95-A4EF-EA6183D64DEC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F8688B-8300-7B93-E44E-18EA3471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</p:spTree>
    <p:extLst>
      <p:ext uri="{BB962C8B-B14F-4D97-AF65-F5344CB8AC3E}">
        <p14:creationId xmlns:p14="http://schemas.microsoft.com/office/powerpoint/2010/main" val="137610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FBDD6-FF6E-EBFF-D51E-0CF44000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0DEBF-39F4-FACA-7536-84AFDD44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B3149-8B81-46FF-5A06-98EFAE65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20E185-3307-8905-6613-3FC2DE64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416"/>
            <a:ext cx="12192000" cy="55031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D7AFC4-5B2D-F081-F738-8032A8723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450" y="4114431"/>
            <a:ext cx="7062061" cy="2197469"/>
          </a:xfrm>
          <a:prstGeom prst="rect">
            <a:avLst/>
          </a:prstGeom>
        </p:spPr>
      </p:pic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1CC28C27-E1FD-7869-514C-38D980ED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34D4-C806-40F4-9B98-18F2578A653F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836008C-2CC3-8DF6-0DB3-91C74C7F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01084-CF4C-B37B-D70B-023AC50DCDF7}"/>
              </a:ext>
            </a:extLst>
          </p:cNvPr>
          <p:cNvSpPr txBox="1"/>
          <p:nvPr/>
        </p:nvSpPr>
        <p:spPr>
          <a:xfrm>
            <a:off x="8280050" y="124940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강의녹화 </a:t>
            </a:r>
            <a:r>
              <a:rPr lang="en-US" altLang="ko-KR" dirty="0"/>
              <a:t>URL </a:t>
            </a:r>
            <a:r>
              <a:rPr lang="ko-KR" altLang="en-US" dirty="0"/>
              <a:t>링크</a:t>
            </a:r>
          </a:p>
        </p:txBody>
      </p:sp>
    </p:spTree>
    <p:extLst>
      <p:ext uri="{BB962C8B-B14F-4D97-AF65-F5344CB8AC3E}">
        <p14:creationId xmlns:p14="http://schemas.microsoft.com/office/powerpoint/2010/main" val="319826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F5B38-B485-E95C-308F-0B3A1E87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강의 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github.com/ijhwlee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AA61A8C-187C-2907-12CC-A7F5D3864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6210"/>
            <a:ext cx="10515599" cy="3995927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95EF8-1DD7-1213-EAAC-BED9B4B1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87A6CBF-282C-4852-BAE0-4BBBA5E32491}" type="datetime1">
              <a:rPr lang="ko-KR" altLang="en-US" smtClean="0"/>
              <a:t>2024-03-05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1FE43-3868-8D2E-3B24-9C540FBC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9103E-D4A8-52C7-3A9A-9BAF2B9F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FABEA76D-AC0B-4A8D-A15D-FF0B16DFADCB}" type="slidenum">
              <a:rPr lang="en-US" altLang="ko-KR" smtClean="0"/>
              <a:pPr latinLnBrk="0">
                <a:spcAft>
                  <a:spcPts val="600"/>
                </a:spcAft>
              </a:pPr>
              <a:t>5</a:t>
            </a:fld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DEF14-89AE-68AE-314C-34819B133726}"/>
              </a:ext>
            </a:extLst>
          </p:cNvPr>
          <p:cNvSpPr txBox="1"/>
          <p:nvPr/>
        </p:nvSpPr>
        <p:spPr>
          <a:xfrm>
            <a:off x="1343222" y="1579772"/>
            <a:ext cx="287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Repository: </a:t>
            </a:r>
            <a:r>
              <a:rPr lang="en-US" altLang="ko-KR" dirty="0" err="1"/>
              <a:t>DroneProduct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B5FBC49-775A-8C41-3332-CD8CB7AD8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70668"/>
            <a:ext cx="10905066" cy="4116662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527D5-AC27-96F4-C4CF-B7F13018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EB5EBD9E-A722-4050-9C4B-DEE1FB0DB665}" type="datetime1">
              <a:rPr lang="ko-KR" altLang="en-US" smtClean="0"/>
              <a:t>2024-03-05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225A7-DEF0-A159-2903-5FBC8BC4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B70FA-D246-FA43-49F7-72EE797F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FABEA76D-AC0B-4A8D-A15D-FF0B16DFADCB}" type="slidenum">
              <a:rPr lang="en-US" altLang="ko-KR" smtClean="0"/>
              <a:pPr latinLnBrk="0">
                <a:spcAft>
                  <a:spcPts val="600"/>
                </a:spcAft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503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A07A4-DCA4-8E42-6CFC-08A034E2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B9774-AE4F-CB47-DB07-83B07D22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542D8-5F90-B51C-B0AE-6F84B26F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C394-9429-4EA6-943E-41CE6FD7CB41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DB90D-711C-FD46-13D3-7FFC3F2B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드론제작운용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6CE86-42DC-B78E-FBDF-4A003429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390188-71BF-45CF-2B4D-0A11E4BA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03"/>
            <a:ext cx="12192000" cy="387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0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원소 주기율표">
            <a:extLst>
              <a:ext uri="{FF2B5EF4-FFF2-40B4-BE49-F238E27FC236}">
                <a16:creationId xmlns:a16="http://schemas.microsoft.com/office/drawing/2014/main" id="{F8DC0627-DFA8-AA98-D7B1-B1F6D251CC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741" b="67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>
                <a:solidFill>
                  <a:srgbClr val="FFFFFF"/>
                </a:solidFill>
              </a:rPr>
              <a:t>강의 일정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C0C14112-6C0D-FCB0-1D87-D00013735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389152"/>
              </p:ext>
            </p:extLst>
          </p:nvPr>
        </p:nvGraphicFramePr>
        <p:xfrm>
          <a:off x="5155379" y="1065862"/>
          <a:ext cx="7036621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0503C-D61A-B6BE-0467-97514C91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47403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3B1DD68-7E37-49B7-9687-24B660F2086F}" type="datetime1">
              <a:rPr lang="ko-KR" altLang="en-US" smtClean="0">
                <a:solidFill>
                  <a:srgbClr val="FFFFFF"/>
                </a:solidFill>
              </a:rPr>
              <a:t>2024-03-05</a:t>
            </a:fld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CB7F1A-454B-E3B0-A5BA-8BCB7FA2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0428" y="6356350"/>
            <a:ext cx="515215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ko-KR" altLang="en-US">
                <a:solidFill>
                  <a:srgbClr val="FFFFFF"/>
                </a:solidFill>
              </a:rPr>
              <a:t>드론제작운용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31043C-F223-49D3-A2F0-C1C7A961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BEA76D-AC0B-4A8D-A15D-FF0B16DFADCB}" type="slidenum">
              <a:rPr lang="ko-KR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56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강의일정</a:t>
            </a:r>
            <a:r>
              <a:rPr lang="en-US" altLang="ko-KR">
                <a:solidFill>
                  <a:srgbClr val="FFFFFF"/>
                </a:solidFill>
              </a:rPr>
              <a:t>(</a:t>
            </a:r>
            <a:r>
              <a:rPr lang="ko-KR" altLang="en-US">
                <a:solidFill>
                  <a:srgbClr val="FFFFFF"/>
                </a:solidFill>
              </a:rPr>
              <a:t>계속</a:t>
            </a:r>
            <a:r>
              <a:rPr lang="en-US" altLang="ko-KR">
                <a:solidFill>
                  <a:srgbClr val="FFFFFF"/>
                </a:solidFill>
              </a:rPr>
              <a:t>)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06669" y="365125"/>
            <a:ext cx="6755067" cy="5811837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rgbClr val="FFFFFF"/>
                </a:solidFill>
              </a:rPr>
              <a:t>9</a:t>
            </a:r>
            <a:r>
              <a:rPr lang="ko-KR" altLang="en-US" sz="2000" dirty="0">
                <a:solidFill>
                  <a:srgbClr val="FFFFFF"/>
                </a:solidFill>
              </a:rPr>
              <a:t>주차 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>
                <a:solidFill>
                  <a:srgbClr val="FFFFFF"/>
                </a:solidFill>
              </a:rPr>
              <a:t>모터 속도 조절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  <a:r>
              <a:rPr lang="ko-KR" altLang="en-US" sz="2000" dirty="0" err="1">
                <a:solidFill>
                  <a:srgbClr val="FFFFFF"/>
                </a:solidFill>
              </a:rPr>
              <a:t>드론</a:t>
            </a:r>
            <a:r>
              <a:rPr lang="ko-KR" altLang="en-US" sz="2000" dirty="0">
                <a:solidFill>
                  <a:srgbClr val="FFFFFF"/>
                </a:solidFill>
              </a:rPr>
              <a:t> 모터의 이해와 테스트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10</a:t>
            </a:r>
            <a:r>
              <a:rPr lang="ko-KR" altLang="en-US" sz="2000" dirty="0">
                <a:solidFill>
                  <a:srgbClr val="FFFFFF"/>
                </a:solidFill>
              </a:rPr>
              <a:t>주차 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 err="1">
                <a:solidFill>
                  <a:srgbClr val="FFFFFF"/>
                </a:solidFill>
              </a:rPr>
              <a:t>아두이노의</a:t>
            </a:r>
            <a:r>
              <a:rPr lang="ko-KR" altLang="en-US" sz="2000" dirty="0">
                <a:solidFill>
                  <a:srgbClr val="FFFFFF"/>
                </a:solidFill>
              </a:rPr>
              <a:t> 귀</a:t>
            </a:r>
            <a:r>
              <a:rPr lang="en-US" altLang="ko-KR" sz="2000" dirty="0">
                <a:solidFill>
                  <a:srgbClr val="FFFFFF"/>
                </a:solidFill>
              </a:rPr>
              <a:t>, HM10 BLE</a:t>
            </a:r>
            <a:r>
              <a:rPr lang="ko-KR" altLang="en-US" sz="2000" dirty="0">
                <a:solidFill>
                  <a:srgbClr val="FFFFFF"/>
                </a:solidFill>
              </a:rPr>
              <a:t> 통신 모듈 살펴보기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11</a:t>
            </a:r>
            <a:r>
              <a:rPr lang="ko-KR" altLang="en-US" sz="2000" dirty="0">
                <a:solidFill>
                  <a:srgbClr val="FFFFFF"/>
                </a:solidFill>
              </a:rPr>
              <a:t>주차 </a:t>
            </a:r>
            <a:r>
              <a:rPr lang="en-US" altLang="ko-KR" sz="2000" dirty="0">
                <a:solidFill>
                  <a:srgbClr val="FFFFFF"/>
                </a:solidFill>
              </a:rPr>
              <a:t>: MPU6050 </a:t>
            </a:r>
            <a:r>
              <a:rPr lang="ko-KR" altLang="en-US" sz="2000" dirty="0">
                <a:solidFill>
                  <a:srgbClr val="FFFFFF"/>
                </a:solidFill>
              </a:rPr>
              <a:t>균형계의 이해와 테스트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12</a:t>
            </a:r>
            <a:r>
              <a:rPr lang="ko-KR" altLang="en-US" sz="2000" dirty="0">
                <a:solidFill>
                  <a:srgbClr val="FFFFFF"/>
                </a:solidFill>
              </a:rPr>
              <a:t>주차 </a:t>
            </a:r>
            <a:r>
              <a:rPr lang="en-US" altLang="ko-KR" sz="2000" dirty="0">
                <a:solidFill>
                  <a:srgbClr val="FFFFFF"/>
                </a:solidFill>
              </a:rPr>
              <a:t>: Roll </a:t>
            </a:r>
            <a:r>
              <a:rPr lang="ko-KR" altLang="en-US" sz="2000" dirty="0">
                <a:solidFill>
                  <a:srgbClr val="FFFFFF"/>
                </a:solidFill>
              </a:rPr>
              <a:t>각속도와 각도 구하기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13</a:t>
            </a:r>
            <a:r>
              <a:rPr lang="ko-KR" altLang="en-US" sz="2000" dirty="0">
                <a:solidFill>
                  <a:srgbClr val="FFFFFF"/>
                </a:solidFill>
              </a:rPr>
              <a:t>주차 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 err="1">
                <a:solidFill>
                  <a:srgbClr val="FFFFFF"/>
                </a:solidFill>
              </a:rPr>
              <a:t>아두이노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 err="1">
                <a:solidFill>
                  <a:srgbClr val="FFFFFF"/>
                </a:solidFill>
              </a:rPr>
              <a:t>드론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 err="1">
                <a:solidFill>
                  <a:srgbClr val="FFFFFF"/>
                </a:solidFill>
              </a:rPr>
              <a:t>균현</a:t>
            </a:r>
            <a:r>
              <a:rPr lang="ko-KR" altLang="en-US" sz="2000" dirty="0">
                <a:solidFill>
                  <a:srgbClr val="FFFFFF"/>
                </a:solidFill>
              </a:rPr>
              <a:t> 잡기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14</a:t>
            </a:r>
            <a:r>
              <a:rPr lang="ko-KR" altLang="en-US" sz="2000" dirty="0">
                <a:solidFill>
                  <a:srgbClr val="FFFFFF"/>
                </a:solidFill>
              </a:rPr>
              <a:t>주차 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 err="1">
                <a:solidFill>
                  <a:srgbClr val="FFFFFF"/>
                </a:solidFill>
              </a:rPr>
              <a:t>아두이노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 err="1">
                <a:solidFill>
                  <a:srgbClr val="FFFFFF"/>
                </a:solidFill>
              </a:rPr>
              <a:t>드론</a:t>
            </a:r>
            <a:r>
              <a:rPr lang="ko-KR" altLang="en-US" sz="2000" dirty="0">
                <a:solidFill>
                  <a:srgbClr val="FFFFFF"/>
                </a:solidFill>
              </a:rPr>
              <a:t> 날리기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15</a:t>
            </a:r>
            <a:r>
              <a:rPr lang="ko-KR" altLang="en-US" sz="2000" dirty="0">
                <a:solidFill>
                  <a:srgbClr val="FFFFFF"/>
                </a:solidFill>
              </a:rPr>
              <a:t>주차 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>
                <a:solidFill>
                  <a:srgbClr val="FFFFFF"/>
                </a:solidFill>
              </a:rPr>
              <a:t>보강주간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</a:p>
          <a:p>
            <a:r>
              <a:rPr lang="en-US" altLang="ko-KR" sz="2000" dirty="0">
                <a:solidFill>
                  <a:srgbClr val="FFFFFF"/>
                </a:solidFill>
              </a:rPr>
              <a:t>16</a:t>
            </a:r>
            <a:r>
              <a:rPr lang="ko-KR" altLang="en-US" sz="2000" dirty="0">
                <a:solidFill>
                  <a:srgbClr val="FFFFFF"/>
                </a:solidFill>
              </a:rPr>
              <a:t>주차 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>
                <a:solidFill>
                  <a:srgbClr val="FFFFFF"/>
                </a:solidFill>
              </a:rPr>
              <a:t>기말고사 필기시험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D0ED0-E5A3-8591-74F9-C1AD9D86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129F74-607F-43C6-98DC-6711DCE8A46C}" type="datetime1">
              <a:rPr lang="ko-KR" altLang="en-US" smtClean="0">
                <a:solidFill>
                  <a:srgbClr val="FFFFFF">
                    <a:alpha val="80000"/>
                  </a:srgbClr>
                </a:solidFill>
              </a:rPr>
              <a:t>2024-03-05</a:t>
            </a:fld>
            <a:endParaRPr lang="ko-KR" alt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BFEDD-9A53-AD79-785A-0DB47258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solidFill>
                  <a:srgbClr val="FFFFFF">
                    <a:alpha val="80000"/>
                  </a:srgbClr>
                </a:solidFill>
              </a:rPr>
              <a:t>드론제작운용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9EF3F-1395-408B-8507-E27EB2A9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ABEA76D-AC0B-4A8D-A15D-FF0B16DFADCB}" type="slidenum">
              <a:rPr lang="ko-KR" alt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9</a:t>
            </a:fld>
            <a:endParaRPr lang="ko-KR" alt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1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2848</TotalTime>
  <Words>329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테마</vt:lpstr>
      <vt:lpstr>드론제작운용 제1주</vt:lpstr>
      <vt:lpstr>강의소개</vt:lpstr>
      <vt:lpstr>PowerPoint Presentation</vt:lpstr>
      <vt:lpstr>PowerPoint Presentation</vt:lpstr>
      <vt:lpstr>강의 github.com/ijhwlee</vt:lpstr>
      <vt:lpstr>PowerPoint Presentation</vt:lpstr>
      <vt:lpstr>PowerPoint Presentation</vt:lpstr>
      <vt:lpstr>강의 일정</vt:lpstr>
      <vt:lpstr>강의일정(계속)</vt:lpstr>
      <vt:lpstr>휴강안내</vt:lpstr>
      <vt:lpstr>할일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기초C언어 제1주</dc:title>
  <dc:creator>hwlee</dc:creator>
  <cp:lastModifiedBy>Hyung Won Lee</cp:lastModifiedBy>
  <cp:revision>82</cp:revision>
  <cp:lastPrinted>2017-02-13T22:50:26Z</cp:lastPrinted>
  <dcterms:created xsi:type="dcterms:W3CDTF">2015-05-15T08:43:14Z</dcterms:created>
  <dcterms:modified xsi:type="dcterms:W3CDTF">2024-03-04T20:59:27Z</dcterms:modified>
</cp:coreProperties>
</file>