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4"/>
  </p:sldMasterIdLst>
  <p:notesMasterIdLst>
    <p:notesMasterId r:id="rId10"/>
  </p:notesMasterIdLst>
  <p:sldIdLst>
    <p:sldId id="257" r:id="rId5"/>
    <p:sldId id="258" r:id="rId6"/>
    <p:sldId id="353" r:id="rId7"/>
    <p:sldId id="354" r:id="rId8"/>
    <p:sldId id="349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639D-481D-4846-B978-CD06295AA0F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5F8D-5A97-4396-AD7C-C3AEB4C27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D97-45F6-4286-A12A-BF7AFE03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C6792-224B-470D-8372-8335C2A4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EFE9-8414-4751-A83A-8AF4940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0BFCF-6EFE-4EB3-8DA2-25ED249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6F39-4227-4080-9E33-F16B4973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1114-DA58-46DD-A599-21D640F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CF67-58C0-4EEE-A39C-5BCD5346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169E-5AB4-40A9-9EBE-55DB5992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20A-0948-428A-BCD0-CD28514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8740-E831-4315-8559-37528A3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4EC3B-4585-4890-8566-909F94B7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C58A-1FD3-40D0-AD05-D3736FDC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7C12-AB8C-4C0F-986D-1214D60C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3BD0-AFE1-44D5-AC81-A3A7125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4FB0-BC18-4C2B-A29A-7DB9946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CB7B-60EF-47FB-B724-CD9754D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89712-F94B-4919-8790-7AC66DC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BFA44-BDC1-4FAE-A38D-574AE05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591B-45FD-406A-80F2-467F3A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F0BC-78F7-4A18-A55F-F97783E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B42B-1081-47E0-8C1F-9D0936A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18-60A9-49F5-A726-C8C89CB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D8AC-5FA0-4713-A3AC-2255B89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FEAA-B9E1-441A-84FD-D9433C7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0C7F-A4FF-42F2-8C94-6D509DA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4DDE-BFD3-48CA-B4C3-BBC91AF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5E7C-BD6E-43BB-8C9F-7260D3D6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9C091-133E-4A68-84C8-21A3CEB6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CDFE-AE23-470F-BC5D-9BFD910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D294F-53E0-46E4-AFC2-B481104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880E-A564-4C53-8EE1-51AC74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B2A-220A-435B-BA60-90C933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01BB-7BBA-467E-A918-8178D161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CCE5B-C7DB-491C-B3AC-986B201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7DAF6-B407-46D9-A16A-AD6F2D2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E7F83-3BC3-47ED-A366-0FF68E8A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F70AE-56D8-40D6-B0F5-668392A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9C68E-436E-47E6-ABE0-8575FA3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D4D4D-D85B-469B-9DD8-2A4BF6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B8AD-DCA6-4DFF-8A01-37D3B45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6A8F3-2D76-4B55-9500-22E964F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F7115-03D5-4960-AD57-83AC419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616E-C09C-49A5-9B46-018DCE3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9E761-9420-4012-97BC-5AC075E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3FA8D-5411-4BB3-A2A2-D5758B43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EB728-B049-4A05-BA64-3FC433D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E87F-7284-4137-828D-9B5931C9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DAD2-6C96-476D-9BF8-9280EC96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EA553-B91A-4D90-A504-D0D4A4A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4B2D-6D93-445C-B909-F836494B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DD0B-4304-4E7B-B730-6197FDD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F37F1-ACE3-4054-BB83-98AED6F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846-05A1-43D8-8192-DF359C3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BF1F0-7CF6-47FA-8568-AA99D67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1C78E-990D-4B6F-BC32-B0ACFD30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05D8E-42AA-4651-9F25-B684A11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B5F6-F19D-4E5E-8F95-C39E4CC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57AAA-BA8F-4049-9F88-FF94BAB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06BCA-78D4-4377-A7BF-20E9F95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286C-C333-4F75-8D22-79E23DA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A5D-A6CF-4C8D-B7E7-684CAE59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D48D-9B38-47F7-A2DB-DB51A79D3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E1B4-DE91-448B-82E2-3D8992044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800" y="997527"/>
            <a:ext cx="9675811" cy="2262781"/>
          </a:xfrm>
        </p:spPr>
        <p:txBody>
          <a:bodyPr/>
          <a:lstStyle/>
          <a:p>
            <a:r>
              <a:rPr lang="ko-KR" altLang="en-US"/>
              <a:t>객체지향프로그래밍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094017"/>
            <a:ext cx="8915399" cy="2244437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/>
              <a:t>강의</a:t>
            </a:r>
            <a:r>
              <a:rPr lang="en-US" altLang="ko-KR" sz="2800" dirty="0"/>
              <a:t>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pPr algn="r"/>
            <a:r>
              <a:rPr lang="en-US" altLang="ko-KR" sz="2800" dirty="0"/>
              <a:t>AI</a:t>
            </a:r>
            <a:r>
              <a:rPr lang="ko-KR" altLang="en-US" sz="2800" dirty="0"/>
              <a:t>소프트웨어학부</a:t>
            </a:r>
            <a:endParaRPr lang="en-US" altLang="ko-KR" sz="2800" dirty="0"/>
          </a:p>
          <a:p>
            <a:pPr algn="r"/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sz="2800" dirty="0"/>
              <a:t>이형원</a:t>
            </a:r>
            <a:endParaRPr lang="en-US" altLang="ko-KR" sz="2800" dirty="0"/>
          </a:p>
          <a:p>
            <a:pPr algn="r"/>
            <a:r>
              <a:rPr lang="en-US" altLang="ko-KR" sz="2800" dirty="0"/>
              <a:t>E304</a:t>
            </a:r>
            <a:r>
              <a:rPr lang="ko-KR" altLang="en-US" sz="2800" dirty="0"/>
              <a:t>호</a:t>
            </a:r>
            <a:r>
              <a:rPr lang="en-US" altLang="ko-KR" sz="2800" dirty="0"/>
              <a:t>, hwlee@inje.ac.kr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50F8C-9100-43EB-BF85-E66134E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969" y="1690688"/>
            <a:ext cx="6319654" cy="447501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en-US" altLang="ko-KR" dirty="0"/>
              <a:t>AI</a:t>
            </a:r>
            <a:r>
              <a:rPr lang="ko-KR" altLang="en-US" dirty="0"/>
              <a:t>소프트웨어</a:t>
            </a:r>
            <a:r>
              <a:rPr lang="ko-KR" altLang="en-US" sz="2800" dirty="0"/>
              <a:t>학부 이형원</a:t>
            </a:r>
            <a:endParaRPr lang="en-US" altLang="ko-KR" sz="2800" dirty="0"/>
          </a:p>
          <a:p>
            <a:r>
              <a:rPr lang="ko-KR" altLang="en-US" sz="2800" dirty="0"/>
              <a:t>교재 </a:t>
            </a:r>
            <a:r>
              <a:rPr lang="en-US" altLang="ko-KR" sz="2800" dirty="0"/>
              <a:t>:</a:t>
            </a:r>
            <a:r>
              <a:rPr lang="ko-KR" altLang="en-US" sz="2800" dirty="0"/>
              <a:t>핵심</a:t>
            </a:r>
            <a:r>
              <a:rPr lang="en-US" altLang="ko-KR" sz="2800" dirty="0"/>
              <a:t>C++ </a:t>
            </a:r>
            <a:r>
              <a:rPr lang="ko-KR" altLang="en-US" sz="2800" dirty="0"/>
              <a:t>표준라이브러리</a:t>
            </a:r>
            <a:r>
              <a:rPr lang="en-US" altLang="ko-KR" sz="2800" dirty="0"/>
              <a:t>,</a:t>
            </a:r>
            <a:r>
              <a:rPr lang="ko-KR" altLang="en-US" sz="2800" dirty="0"/>
              <a:t>남기혁</a:t>
            </a:r>
            <a:r>
              <a:rPr lang="en-US" altLang="ko-KR" sz="2800" dirty="0"/>
              <a:t>, </a:t>
            </a:r>
            <a:r>
              <a:rPr lang="ko-KR" altLang="en-US" sz="2800" dirty="0"/>
              <a:t>길벗</a:t>
            </a:r>
            <a:endParaRPr lang="en-US" altLang="ko-KR" sz="2800" dirty="0"/>
          </a:p>
          <a:p>
            <a:r>
              <a:rPr lang="ko-KR" altLang="en-US" sz="2800" dirty="0"/>
              <a:t>강의시간</a:t>
            </a:r>
            <a:r>
              <a:rPr lang="en-US" altLang="ko-KR" sz="2800" dirty="0"/>
              <a:t> </a:t>
            </a:r>
            <a:r>
              <a:rPr lang="ko-KR" altLang="en-US" sz="2800" dirty="0"/>
              <a:t>및 강의실</a:t>
            </a:r>
            <a:r>
              <a:rPr lang="en-US" altLang="ko-KR" sz="2800" dirty="0"/>
              <a:t>: </a:t>
            </a:r>
            <a:r>
              <a:rPr lang="ko-KR" altLang="en-US" sz="2800" dirty="0"/>
              <a:t>화</a:t>
            </a:r>
            <a:r>
              <a:rPr lang="en-US" altLang="ko-KR" sz="2800" dirty="0"/>
              <a:t>(6,7), </a:t>
            </a:r>
            <a:r>
              <a:rPr lang="ko-KR" altLang="en-US" sz="2800" dirty="0"/>
              <a:t>금</a:t>
            </a:r>
            <a:r>
              <a:rPr lang="en-US" altLang="ko-KR" sz="2800" dirty="0"/>
              <a:t>(3,4) E323</a:t>
            </a:r>
          </a:p>
          <a:p>
            <a:r>
              <a:rPr lang="ko-KR" altLang="en-US" sz="2800" dirty="0"/>
              <a:t>평가방법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30%</a:t>
            </a:r>
          </a:p>
          <a:p>
            <a:pPr lvl="1"/>
            <a:r>
              <a:rPr lang="ko-KR" altLang="en-US" sz="2400" dirty="0"/>
              <a:t>두 번의 필기 시험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60%</a:t>
            </a:r>
          </a:p>
          <a:p>
            <a:pPr lvl="1"/>
            <a:r>
              <a:rPr lang="ko-KR" altLang="en-US" sz="2400" dirty="0"/>
              <a:t>출석 및</a:t>
            </a:r>
            <a:r>
              <a:rPr lang="en-US" altLang="ko-KR" sz="2400" dirty="0"/>
              <a:t> </a:t>
            </a:r>
            <a:r>
              <a:rPr lang="ko-KR" altLang="en-US" sz="2400" dirty="0"/>
              <a:t>인터넷</a:t>
            </a:r>
            <a:r>
              <a:rPr lang="en-US" altLang="ko-KR" sz="2400" dirty="0"/>
              <a:t> </a:t>
            </a:r>
            <a:r>
              <a:rPr lang="ko-KR" altLang="en-US" sz="2400" dirty="0"/>
              <a:t>강의 시청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10%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94063-7DAE-471B-9AFD-874A32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CF32D-D944-ECBC-93F2-F002C0B0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22" y="0"/>
            <a:ext cx="569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045-738F-43E9-2470-3BF010D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휴강안내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BDF2-061B-CE59-0F4A-4603EF81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/>
              <a:t>, 15</a:t>
            </a:r>
            <a:r>
              <a:rPr lang="ko-KR" altLang="en-US" dirty="0"/>
              <a:t>일 휴강</a:t>
            </a:r>
            <a:endParaRPr lang="en-US" altLang="ko-KR" dirty="0"/>
          </a:p>
          <a:p>
            <a:r>
              <a:rPr lang="ko-KR" altLang="en-US" dirty="0"/>
              <a:t>보강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070-9406-295C-6136-D6B7E49E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59F-02E5-B8E5-64AD-8D67ECF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D258-35F9-EDD0-20FA-C64761D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Community </a:t>
            </a:r>
            <a:r>
              <a:rPr lang="ko-KR" altLang="en-US" dirty="0"/>
              <a:t>버전 사용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3A0F-3E1F-F20D-2924-96DB95EE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628EC-1DFB-1D45-F09B-7DC73E90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70" y="2317374"/>
            <a:ext cx="7364828" cy="43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읽어 올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5348-4903-49BD-B316-5EB849C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E08412D4EBB54D9C920F7DBB8633B7" ma:contentTypeVersion="0" ma:contentTypeDescription="새 문서를 만듭니다." ma:contentTypeScope="" ma:versionID="82b0ca898c7b81d683e3624012f51e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73DFE-60F0-4028-A4DE-808BF3931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D6C486-D8A6-4BBD-B41B-D48BAC2E4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714B6-75BE-4F2A-847D-E16AED6027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145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객체지향프로그래밍 제1주</vt:lpstr>
      <vt:lpstr>강의소개</vt:lpstr>
      <vt:lpstr>휴강안내</vt:lpstr>
      <vt:lpstr>환경 설정</vt:lpstr>
      <vt:lpstr>할일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기초C언어 제1주</dc:title>
  <dc:creator>hwlee</dc:creator>
  <cp:lastModifiedBy>Hyung Won Lee</cp:lastModifiedBy>
  <cp:revision>67</cp:revision>
  <cp:lastPrinted>2017-02-13T22:50:26Z</cp:lastPrinted>
  <dcterms:created xsi:type="dcterms:W3CDTF">2015-05-15T08:43:14Z</dcterms:created>
  <dcterms:modified xsi:type="dcterms:W3CDTF">2024-03-04T21:12:29Z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0x0101001AE08412D4EBB54D9C920F7DBB8633B7</vt:lpwstr>
  </property>
</Properties>
</file>