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67" r:id="rId12"/>
    <p:sldId id="268" r:id="rId13"/>
    <p:sldId id="270" r:id="rId14"/>
    <p:sldId id="271" r:id="rId15"/>
    <p:sldId id="275" r:id="rId16"/>
    <p:sldId id="276" r:id="rId17"/>
    <p:sldId id="274" r:id="rId18"/>
    <p:sldId id="277" r:id="rId19"/>
    <p:sldId id="278" r:id="rId20"/>
    <p:sldId id="280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5:49:22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3 287 24575,'-1'69'0,"0"-1"0,2-1 0,17 106 0,-5-91 0,-8-44 0,20 76 0,1-27 0,-13-39 0,38 90 0,-38-102 0,-11-29 0,-1-1 0,2 1 0,-1-1 0,1 0 0,0 0 0,0 0 0,1 0 0,4 6 0,-8-12 0,1 0 0,-1 0 0,1 0 0,-1 1 0,1-1 0,-1 0 0,0 0 0,1 0 0,-1 0 0,1 0 0,-1 0 0,1 0 0,-1 0 0,1 0 0,-1 0 0,1 0 0,-1 0 0,1 0 0,-1 0 0,1-1 0,-1 1 0,1 0 0,-1 0 0,1-1 0,-1 1 0,0 0 0,1 0 0,-1-1 0,1 1 0,-1 0 0,0-1 0,1 1 0,-1-1 0,0 1 0,0 0 0,1-1 0,-1 1 0,0-1 0,0 1 0,0-1 0,1 1 0,-1-1 0,11-23 0,-10 22 0,10-20 0,2 1 0,0 1 0,1 0 0,1 0 0,0 1 0,2 1 0,0 1 0,1 1 0,1 0 0,26-17 0,-11 13 0,1 0 0,52-19 0,-22 10 0,315-143-1054,92-45 373,329-153-4791,-501 247 3745,-248 101 2470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5:53:26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1,'1242'0,"-1217"0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5:53:3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1 301 24575,'1'4'0,"1"0"0,0 0 0,0 0 0,1 0 0,-1-1 0,1 1 0,-1-1 0,1 1 0,7 5 0,5 9 0,150 204 0,-126-155 0,41 95 0,-60-109 0,-16-40 0,0-1 0,1 0 0,1 0 0,-1 0 0,16 21 0,-18-30 0,-1 0 0,1 0 0,0 0 0,1 0 0,-1-1 0,0 0 0,1 1 0,-1-1 0,1-1 0,0 1 0,0 0 0,0-1 0,-1 0 0,1 0 0,0 0 0,1 0 0,-1-1 0,0 0 0,0 0 0,0 0 0,0 0 0,0 0 0,7-3 0,9-2 0,0-1 0,-1 0 0,0-2 0,24-13 0,-19 9 0,-2-1 0,0-2 0,-1 0 0,-1-1 0,-1-1 0,0-1 0,26-34 0,13-9 0,6-4 0,-18 17 0,1 3 0,59-43 0,-21 25 0,-33 22 0,2 3 0,78-41 0,6-1 0,-30 16 0,72-39-1365,-163 92-5461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5:54:0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24575,'1'14'0,"-1"1"0,2-1 0,0 0 0,1 0 0,0 0 0,1 0 0,0 0 0,1-1 0,1 0 0,0 0 0,1 0 0,14 19 0,39 82 0,66 75 0,-109-160 0,33 44 0,-49-72 0,0 0 0,1 1 0,-1-1 0,1 0 0,0 0 0,-1 0 0,1-1 0,0 1 0,-1 0 0,1-1 0,0 1 0,0-1 0,-1 1 0,1-1 0,0 0 0,0 0 0,0 0 0,0 0 0,0 0 0,-1 0 0,1 0 0,0-1 0,0 1 0,0-1 0,-1 1 0,1-1 0,0 0 0,0 1 0,-1-1 0,3-2 0,9-4 0,-1 0 0,0-1 0,11-11 0,-11 9 0,89-60 0,2 5 0,146-69 0,-221 122-1365,-4 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5:55:2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24575,'1'5'0,"0"0"0,1 0 0,0 0 0,0 0 0,0-1 0,0 1 0,4 4 0,3 9 0,-4-7 0,56 115 0,-48-101 0,-1 0 0,15 49 0,-18-46 0,1-1 0,22 42 0,-18-42 0,-2 0 0,10 31 0,-16-39 0,1 1 0,1-1 0,1-1 0,0 1 0,1-2 0,22 30 0,-30-45 0,-1-1 0,1 1 0,0 0 0,-1 0 0,1-1 0,0 1 0,0-1 0,0 0 0,1 1 0,-1-1 0,0 0 0,0 0 0,1 0 0,-1-1 0,0 1 0,1 0 0,-1-1 0,1 0 0,-1 0 0,1 1 0,2-2 0,-1 0 0,0 0 0,0 0 0,0 0 0,-1-1 0,1 1 0,0-1 0,-1 0 0,0 0 0,1-1 0,-1 1 0,0-1 0,3-2 0,8-10 0,-1-1 0,-1 0 0,-1-1 0,11-19 0,-20 32 0,22-31 0,52-62 0,-20 29 0,-9 14 0,2 3 0,103-85 0,-107 97 0,28-10 33,-41 29-1431,-14 8-5428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5:55:32.1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1,'4302'0,"-4277"0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41:37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24575,'1'9'0,"0"-1"0,1 0 0,1 0 0,-1 0 0,1 0 0,5 8 0,1 7 0,17 56 0,21 50 0,-36-100 0,-1 1 0,9 49 0,-13-53 0,0 0 0,1-1 0,2 1 0,15 32 0,-23-56 0,0-1 0,0 1 0,-1-1 0,1 1 0,0-1 0,0 0 0,0 1 0,1-1 0,-1 0 0,0 0 0,0 0 0,1 0 0,-1 0 0,0 0 0,1 0 0,-1 0 0,1-1 0,-1 1 0,1 0 0,-1-1 0,1 0 0,0 1 0,-1-1 0,1 0 0,0 0 0,-1 1 0,1-1 0,0-1 0,-1 1 0,1 0 0,0 0 0,-1-1 0,1 1 0,-1-1 0,1 1 0,0-1 0,-1 1 0,1-1 0,1-2 0,8-3 0,-1-2 0,0 0 0,0 0 0,13-15 0,4-2 0,229-196 0,-246 214 0,53-43 0,2 3 0,1 3 0,100-48 0,-63 36 0,-75 38 0,1 2 0,44-18 0,39-22-1365,-93 48-5461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43:12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2209 94 24575,'-39'-3'0,"0"0"0,-39-10 0,-7-1 0,-55-14 0,102 18 0,-1 2 0,1 2 0,-41-2 0,-436 9 0,491 1 0,-1 0 0,-47 13 0,12-3 0,15-2 0,1 2 0,-48 20 0,-3 0 0,77-27 0,1 1 0,-1 0 0,2 1 0,-1 1 0,1 1 0,0 0 0,1 1 0,0 1 0,-27 24 0,7 1 0,-1-2 0,-51 36 0,71-57 0,-112 93 0,113-91 0,1 0 0,1 1 0,0 0 0,1 1 0,1 1 0,-10 19 0,-4 8 0,17-33 0,1 1 0,0-1 0,1 1 0,1 0 0,-5 17 0,9-26 0,0 0 0,1 0 0,-1 0 0,1 0 0,0 0 0,0 0 0,1 0 0,-1 0 0,1 0 0,0 0 0,0 0 0,0 0 0,1 0 0,-1 0 0,1 0 0,0-1 0,0 1 0,0-1 0,0 1 0,1-1 0,-1 0 0,6 5 0,1 0 0,-1-1 0,1 0 0,1 0 0,-1-1 0,1 0 0,0-1 0,1 0 0,-1-1 0,16 5 0,10 0 0,58 7 0,-2 0 0,23 2 0,-76-13 0,-1 1 0,47 15 0,-56-13 0,1-2 0,-1-1 0,1-1 0,33-1 0,-6 1 0,26 10 0,-59-9 0,0-1 0,27 1 0,305-4 0,-167-3 0,-167 4 0,0 0 0,42 10 0,-40-6 0,0-2 0,30 2 0,625-4 0,-328-5 0,1916 3 0,-2241-2 0,0-1 0,0-1 0,0-1 0,47-16 0,-64 17 0,0 0 0,-1 0 0,0 0 0,0-1 0,0-1 0,0 1 0,-1-1 0,1 0 0,7-10 0,4-7 0,27-39 0,-32 41 0,-8 13 0,1 0 0,1 1 0,-1-1 0,1 1 0,10-6 0,-9 6 0,0 0 0,-1 0 0,0-1 0,12-14 0,-11 6 0,-2 0 0,0 0 0,-1 0 0,-1 0 0,0-1 0,-1 0 0,3-30 0,-7 42 0,0 0 0,0-1 0,0 1 0,-1 0 0,0 0 0,0 0 0,0 0 0,0 0 0,-1 1 0,0-1 0,0 0 0,0 1 0,-1-1 0,1 1 0,-1-1 0,0 1 0,-1 0 0,1 1 0,-1-1 0,1 0 0,-1 1 0,0 0 0,0 0 0,-1 0 0,1 0 0,-6-2 0,-11-5 0,-1 0 0,1 1 0,-1 1 0,-30-6 0,-10-1 0,-147-44 0,92 29 0,75 20 0,-109-20 0,126 26 0,1 1 0,-46 0 0,48 3 0,-1 0 0,1-2 0,-41-9 0,16 2 0,-1 2 0,1 2 0,-1 2 0,-89 7 0,28-2 0,108-2 0,-39 1 0,0-2 0,0-2 0,-62-12 0,53 7 0,0 3 0,-1 1 0,1 3 0,-54 5 0,-9-2 0,78-3 0,1-2 0,-36-9 0,34 6 0,-65-4 0,61 8 0,-57-10 0,57 5 0,-59-1 0,53 5 0,-1-2 0,-73-18 0,75 13 0,0 2 0,-81-4 0,94 12 0,1-2 0,-1-1 0,-42-9 0,38 6-129,-1 2 0,-1 1 0,-53 3 0,60 1-720,4-1-5977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2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24575,'12'34'0,"-1"-4"0,-3 1 0,0 0 0,2 0 0,1-2 0,2 1 0,1-1 0,32 50 0,-44-77 0,0 1 0,0-1 0,0 1 0,1-1 0,-1 0 0,1 0 0,-1 0 0,1 0 0,0-1 0,0 1 0,0-1 0,0 0 0,0 1 0,0-1 0,0 0 0,0-1 0,0 1 0,1-1 0,-1 1 0,0-1 0,0 0 0,1 0 0,-1-1 0,0 1 0,0 0 0,0-1 0,1 0 0,-1 0 0,0 0 0,0 0 0,4-3 0,13-5 0,-1-1 0,0-1 0,30-23 0,-23 15 0,399-237 0,-155 99 0,-221 122-1365,-29 22-5461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2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24575,'1'21'0,"1"0"0,1 0 0,0-1 0,2 1 0,0-1 0,2 0 0,0-1 0,19 37 0,-2 1 0,-13-27 0,2-1 0,16 28 0,-24-50 0,-1 0 0,1 0 0,0-1 0,1 1 0,-1-1 0,1 0 0,0-1 0,1 1 0,0-1 0,-1-1 0,2 1 0,11 5 0,-15-9 0,1 1 0,0-1 0,0 0 0,0-1 0,0 1 0,-1-1 0,1 0 0,0 0 0,0 0 0,0-1 0,0 0 0,0 0 0,0 0 0,-1-1 0,1 1 0,-1-1 0,1 0 0,5-3 0,10-7 0,0-1 0,30-26 0,-4 3 0,29-8 0,-51 31 0,-1 0 0,34-27 0,-3 0 0,73-43 0,1 0 0,-124 81-40,26-20-401,1 1-1,60-30 0,-70 43-6384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23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0 356 24575,'2'1'0,"1"-1"0,-1 1 0,0-1 0,0 1 0,0 0 0,0-1 0,0 1 0,0 0 0,0 0 0,-1 1 0,1-1 0,0 0 0,-1 0 0,1 1 0,0-1 0,-1 1 0,2 2 0,26 38 0,-7-10 0,-14-24 0,0 0 0,0 0 0,1-1 0,0 0 0,1 0 0,-1-1 0,1-1 0,0 1 0,0-2 0,1 1 0,21 5 0,-24-9 0,1 0 0,0 0 0,-1 0 0,1-1 0,0-1 0,0 1 0,-1-1 0,1-1 0,0 0 0,-1 0 0,1 0 0,-1-1 0,0-1 0,0 1 0,14-10 0,22-16 0,29-16 0,-20 15 0,82-61 0,-85 55 0,-11 8 0,217-145 0,-175 112-1365,-61 52-5461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5:49:30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24575,'1'12'0,"1"-1"0,0 1 0,1-1 0,5 18 0,4 10 0,53 179 0,-51-176 0,85 216 0,-94-248 0,-1 0 0,2-1 0,-1 1 0,1-1 0,1-1 0,0 1 0,10 10 0,-14-17 0,-1 0 0,0 0 0,0 0 0,1 0 0,-1 0 0,1 0 0,0-1 0,-1 0 0,1 1 0,0-1 0,0 0 0,0 0 0,0 0 0,0-1 0,0 1 0,0-1 0,0 1 0,0-1 0,0 0 0,0 0 0,0-1 0,0 1 0,0 0 0,0-1 0,0 0 0,0 0 0,0 0 0,0 0 0,4-3 0,103-75 0,6-3 0,29-9 0,462-198-628,-288 158-633,-296 120-5041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26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2 108 24575,'-1'32'0,"0"-4"0,2 1 0,4 32 0,-4-53 0,1-1 0,-1 0 0,1 0 0,0 0 0,1 0 0,0-1 0,0 1 0,0-1 0,1 1 0,0-1 0,0 0 0,1-1 0,8 10 0,-11-13 0,1 0 0,0 0 0,0 0 0,1 0 0,-1 0 0,0-1 0,1 1 0,-1-1 0,0 0 0,1 0 0,0 0 0,-1-1 0,1 1 0,-1-1 0,1 0 0,0 0 0,-1 0 0,1 0 0,0-1 0,-1 0 0,1 1 0,-1-1 0,1-1 0,-1 1 0,0 0 0,1-1 0,4-3 0,10-6 0,0-1 0,-1 0 0,29-28 0,-2 3 0,-29 28 0,2 0 0,-1 1 0,1 1 0,0 0 0,28-6 0,-23 7 0,-1-1 0,0-1 0,26-13 0,5-9-103,140-87-1159,-177 106-5564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2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2 100 24575,'-1'67'0,"3"75"0,-2-139 0,0 0 0,0-1 0,0 1 0,1 0 0,-1-1 0,1 1 0,-1 0 0,1-1 0,0 1 0,0-1 0,0 1 0,1-1 0,-1 0 0,0 0 0,1 1 0,0-1 0,-1 0 0,1 0 0,0 0 0,0-1 0,0 1 0,0 0 0,0-1 0,1 1 0,-1-1 0,0 0 0,1 0 0,-1 0 0,1 0 0,-1 0 0,1 0 0,0-1 0,-1 1 0,1-1 0,0 0 0,-1 0 0,1 0 0,0 0 0,-1 0 0,1 0 0,0-1 0,4-1 0,1 0 0,1 0 0,-1-1 0,1 0 0,-1-1 0,0 0 0,0 0 0,-1-1 0,1 0 0,-1 0 0,0 0 0,11-13 0,70-93 0,-51 61 0,67-70 0,-90 105-1365,-2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8:59:31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1,'576'0,"-546"1,-1 2,38 8,-36-4,54 2,-40-8,-10-1,1 2,-1 1,38 8,-43-5,1-2,0-2,40-1,-40-1,1 0,62 11,-50-4,-1-1,1-3,48-3,47 4,-56 10,-60-9,0 0,30 0,-26-3,51 12,-52-9,0 0,29 0,33-4,-48-2,1 1,-1 3,66 11,-57-6,0-2,0-2,1-3,53-5,8 1,313 3,-402 2,0 0,42 10,-40-7,0 0,30 1,625-4,-329-5,2825 3,-3149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36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0 381 24575,'3'0'0,"-1"1"0,1 0 0,-1 0 0,1 0 0,-1 0 0,1 0 0,-1 1 0,1-1 0,-1 1 0,0-1 0,0 1 0,0 0 0,0 0 0,0 0 0,-1 0 0,1 0 0,2 4 0,25 42 0,-25-36 0,0 0 0,0 0 0,-1 1 0,0-1 0,-1 1 0,1 25 0,8 43 0,-9-75 0,-1 0 0,1 0 0,1-1 0,-1 1 0,1-1 0,0 0 0,0 0 0,1 0 0,-1 0 0,1 0 0,7 5 0,-10-8 0,1-1 0,0 1 0,0-1 0,-1 0 0,1 0 0,0 1 0,0-1 0,0-1 0,0 1 0,1 0 0,-1 0 0,0-1 0,0 0 0,0 1 0,1-1 0,-1 0 0,0 0 0,0 0 0,1 0 0,-1 0 0,2-1 0,1-1 0,0 1 0,-1-1 0,0 0 0,1 0 0,-1-1 0,0 1 0,0-1 0,0 0 0,5-5 0,5-6 0,0-2 0,-1 1 0,16-28 0,-29 43 0,12-16 0,1 2 0,0-1 0,1 2 0,0 0 0,20-14 0,18-17 0,-27 24 0,1 1 0,1 1 0,49-24 0,-6 2 0,364-185 0,-224 125-1365,-184 87-5461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37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24575,'2'8'0,"0"0"0,0-1 0,1 1 0,0 0 0,0-1 0,1 0 0,-1 1 0,2-2 0,-1 1 0,1 0 0,10 10 0,11 18 0,-20-25 0,0 1 0,2-1 0,-1-1 0,1 1 0,0-1 0,15 12 0,-17-17 0,0 0 0,0 0 0,1-1 0,-1 0 0,1 0 0,0-1 0,0 0 0,0 0 0,0 0 0,0-1 0,0 0 0,11 0 0,2-1 12,0 0 0,0-2 0,1 0 0,-1-1 0,-1-2 0,1 1 0,-1-2 0,1-1 0,20-10 0,-9 1-309,0-2 0,-2-1 0,0-1 0,38-34 0,-48 37-6529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40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1 245 24575,'0'25'0,"1"0"0,0 0 0,2 0 0,1 0 0,1 0 0,2-1 0,11 32 0,16 57 0,-4-12 0,-27-92 0,1 3 0,1 0 0,0 0 0,0 0 0,1-1 0,11 15 0,-14-23 0,-1 0 0,1 0 0,0-1 0,0 1 0,0-1 0,0 1 0,0-1 0,0 0 0,1 0 0,-1-1 0,1 1 0,0-1 0,-1 0 0,1 0 0,0 0 0,0 0 0,-1 0 0,1-1 0,0 0 0,0 0 0,0 0 0,7-1 0,-7 0 0,0 0 0,-1 0 0,1 0 0,0 0 0,0-1 0,-1 1 0,1-1 0,0 0 0,-1 0 0,0-1 0,0 1 0,1-1 0,-1 1 0,-1-1 0,1 0 0,3-4 0,3-6 0,0-1 0,13-27 0,-15 28 0,-1 1 0,1 0 0,14-18 0,-8 16 0,0 0 0,1 0 0,1 2 0,0-1 0,1 2 0,0 0 0,22-10 0,-25 13 0,0-1 0,-1 0 0,22-20 0,26-19 0,-26 24 0,0-2 0,-2-1 0,32-36 0,26-22 0,70-30 0,-71 55 0,-70 45-1365,-2-1-5461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4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24575,'1'28'0,"3"-1"0,0 0 0,1 0 0,10 27 0,11 55 0,-16-61 0,3-2 0,2 0 0,2 0 0,41 79 0,-56-120 0,1-1 0,0 0 0,0 0 0,0 0 0,0-1 0,1 1 0,-1-1 0,1 0 0,0 0 0,0 0 0,0 0 0,0-1 0,1 1 0,-1-1 0,1 0 0,-1-1 0,1 1 0,0-1 0,0 0 0,-1 0 0,1 0 0,0-1 0,0 1 0,0-1 0,9-2 0,-6 2 0,1-1 0,-1 0 0,1 0 0,-1-1 0,0 0 0,1 0 0,-1-1 0,-1-1 0,1 1 0,0-1 0,-1 0 0,0-1 0,12-8 0,0-6 0,18-17 0,57-71 0,7-20 0,-75 93 0,-2-2 0,-2-1 0,25-54 0,27-47-1365,-61 112-5461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43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1 291 24575,'2'1'0,"0"0"0,0 0 0,0 0 0,-1 0 0,1 0 0,0 0 0,0 1 0,-1-1 0,1 1 0,-1-1 0,1 1 0,-1-1 0,0 1 0,1 0 0,-1 0 0,0 0 0,1 2 0,17 37 0,-16-28 0,0 1 0,0-1 0,0 24 0,-2-27 0,-1 0 0,1-1 0,1 1 0,0 0 0,0 0 0,1-1 0,1 1 0,6 14 0,-3-10 0,-1-1 0,0 1 0,-1 0 0,4 18 0,-6-19 0,0-1 0,1 1 0,1-1 0,0 0 0,8 14 0,-12-25 0,0 0 0,0 0 0,0 0 0,0 0 0,0 0 0,0 0 0,0 0 0,0 0 0,0 0 0,0-1 0,0 1 0,1 0 0,-1-1 0,0 1 0,1-1 0,-1 1 0,0-1 0,1 0 0,-1 1 0,0-1 0,1 0 0,-1 0 0,3 0 0,-1-1 0,1 1 0,0-1 0,0 0 0,-1 0 0,1-1 0,-1 1 0,1-1 0,5-3 0,4-4 0,0 0 0,0-2 0,11-11 0,-23 21 0,19-17 0,0 1 0,1 1 0,1 0 0,40-21 0,144-88 0,104-49 0,-239 132 0,-11 2 0,-42 26 0,0 1 0,22-11 0,27-10-682,63-45-1,-111 66-6143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4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24575,'1'6'0,"0"1"0,0-1 0,0 0 0,1 0 0,0 0 0,0 0 0,0 0 0,1 0 0,4 6 0,34 50 0,-33-52 0,44 71 0,-33-49 0,40 49 0,-43-60 0,-1 1 0,-1 1 0,14 30 0,23 37 0,-28-54 0,-17-26 0,0-1 0,1 1 0,-1-1 0,2 0 0,10 10 0,-14-16 0,0-1 0,0 1 0,0-1 0,0 1 0,1-1 0,-1 0 0,1-1 0,-1 1 0,1-1 0,0 0 0,0 0 0,0 0 0,-1-1 0,1 0 0,0 0 0,6 0 0,-2-1 0,0 0 0,0-1 0,0 0 0,0-1 0,0 0 0,-1 0 0,1-1 0,-1 0 0,0 0 0,0-1 0,0 0 0,-1 0 0,12-11 0,5-8 0,-2 0 0,30-42 0,6-7 0,-18 32-38,-25 26-228,0-1 1,0-1 0,-2 0-1,13-19 1,-17 19-6561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47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24575,'2'1'0,"-1"-1"0,1 1 0,-1 0 0,0-1 0,1 1 0,-1 0 0,0 0 0,0 0 0,0 0 0,0 0 0,0 0 0,0 0 0,0 0 0,0 1 0,0-1 0,0 0 0,-1 1 0,1-1 0,0 0 0,0 3 0,15 36 0,-13-29 0,5 14 0,-2 0 0,-1 0 0,4 47 0,2 9 0,-5-1 0,-5-62 0,0-1 0,0 1 0,8 30 0,-8-45 0,-1-1 0,1 0 0,-1 1 0,1-1 0,0 0 0,0 0 0,0 0 0,0 0 0,0 0 0,0 0 0,0 0 0,1 0 0,-1 0 0,1-1 0,0 1 0,-1 0 0,1-1 0,0 0 0,0 1 0,0-1 0,0 0 0,0 0 0,0 0 0,0 0 0,0 0 0,1 0 0,-1-1 0,0 1 0,0-1 0,5 1 0,-3-2 0,-1 0 0,1 0 0,0 0 0,-1 0 0,1-1 0,-1 1 0,1-1 0,-1 0 0,0 0 0,0 0 0,0-1 0,0 1 0,0-1 0,0 1 0,-1-1 0,1 0 0,3-6 0,18-25 0,2 1 0,38-37 0,-22 17 0,-35 43 0,1 0 0,-1 1 0,1-1 0,1 2 0,13-13 0,174-135 0,-92 77 101,13-11-1567,-91 66-5360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5:52:4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24575,'2'55'0,"11"62"0,-5-62 0,0 66 0,-11-48 0,1-48 0,1-1 0,0 1 0,2-1 0,1 0 0,1 1 0,1-1 0,9 31 0,-12-53 0,0 1 0,0-1 0,0 0 0,0 0 0,0 1 0,0-1 0,1 0 0,-1 0 0,1 0 0,0-1 0,-1 1 0,1 0 0,0 0 0,0-1 0,0 1 0,0-1 0,0 0 0,0 0 0,0 0 0,1 0 0,-1 0 0,0 0 0,3 0 0,0 0 0,-1-1 0,1 0 0,-1-1 0,0 1 0,1-1 0,-1 1 0,0-2 0,0 1 0,0 0 0,1-1 0,-1 1 0,4-4 0,9-5 0,0-1 0,0-1 0,-1-1 0,22-21 0,90-74 0,-95 83 0,191-127 0,-117 84 0,-16 14-261,-53 33 24,58-43-1,40-26 179,-89 61 47,120-66-1219,-130 79-4922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4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0 336 24575,'4'0'0,"-1"0"0,1 1 0,0 0 0,-1 0 0,1 0 0,0 0 0,-1 1 0,0-1 0,1 1 0,-1 0 0,0 0 0,0 0 0,0 0 0,0 1 0,0-1 0,-1 1 0,1 0 0,-1 0 0,1-1 0,-1 2 0,0-1 0,0 0 0,2 7 0,5 10 0,0 0 0,-2 1 0,5 24 0,3 5 0,13 17 0,-17-43 0,-1 0 0,-1 1 0,-1 1 0,-1-1 0,4 31 0,-10-48 0,0 0 0,1 1 0,0-1 0,0 0 0,1 1 0,0-2 0,0 1 0,1 0 0,0 0 0,5 6 0,-7-12 0,-1 0 0,0-1 0,1 1 0,0-1 0,-1 1 0,1-1 0,0 0 0,-1 0 0,1 1 0,0-1 0,0 0 0,0-1 0,0 1 0,0 0 0,0 0 0,0-1 0,0 0 0,2 1 0,-1-1 0,0-1 0,0 1 0,0-1 0,0 0 0,0 1 0,0-1 0,-1-1 0,1 1 0,0 0 0,-1-1 0,1 1 0,-1-1 0,0 0 0,1 0 0,-1 0 0,4-4 0,16-20 0,-1-1 0,-1-1 0,-1-1 0,22-48 0,4-4 0,88-151 0,-107 189 0,36-44 0,7-12 0,-49 67-81,-3 7-561,24-52 0,-33 57-6184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50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24575,'0'22'0,"0"21"0,1 0 0,1 0 0,13 61 0,-9-78 0,-4-13 0,1 1 0,1-1 0,0 0 0,0 0 0,12 22 0,-14-32 0,1 1 0,-1-1 0,1 0 0,0 0 0,0 0 0,0 0 0,0-1 0,0 1 0,0-1 0,1 0 0,0 0 0,-1 0 0,1 0 0,0-1 0,0 1 0,-1-1 0,1 0 0,0 0 0,0-1 0,0 1 0,1-1 0,-1 0 0,0 0 0,4 0 0,4-3 0,0 1 0,0-1 0,0-1 0,0 0 0,-1-1 0,0 0 0,0-1 0,12-8 0,14-6 0,104-45 0,-122 57 0,0 1 0,39-10 0,16-5 0,-67 19-71,17-5-253,-2-2 1,1 0-1,40-26 1,-48 25-6503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8:59:5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 24575,'-1'19'0,"-1"1"0,-1-1 0,-5 18 0,4-18 0,0 1 0,-1 29 0,7-25 0,1-1 0,1 0 0,1 1 0,1-1 0,1-1 0,13 30 0,-13-35 0,10 25 0,-1 0 0,14 60 0,-28-91 0,1-1 0,0 0 0,1 0 0,0 0 0,0 0 0,1 0 0,6 8 0,-10-16 0,0-1 0,1 1 0,-1-1 0,0 1 0,0-1 0,1 0 0,-1 1 0,1-1 0,-1 0 0,1 0 0,0 0 0,-1 0 0,1-1 0,0 1 0,0 0 0,-1-1 0,1 1 0,3 0 0,-2-2 0,-1 1 0,0-1 0,0 1 0,1-1 0,-1 0 0,0 0 0,0 0 0,0 0 0,0 0 0,0 0 0,0-1 0,0 1 0,-1-1 0,1 1 0,0-1 0,-1 0 0,1 0 0,-1 1 0,2-4 0,57-78 0,75-92 0,-27 37 0,-76 93 0,2 2 0,39-39 0,6-8-1365,-64 73-5461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8:59:56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0,'1500'0,"-1271"16,-4 0,61-18,193 4,-288 12,52 2,1092-15,-645-3,-447 17,-34 0,806-12,-522-5,-467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5:52:3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0 974 24575,'22'61'0,"-7"13"0,47 139 0,33 58 0,-67-205 0,-18-45 0,-1 0 0,10 34 0,10 60 0,-29-113 0,0-1 0,0 1 0,0 0 0,0-1 0,1 1 0,-1-1 0,1 1 0,-1-1 0,1 1 0,-1-1 0,1 1 0,0-1 0,0 0 0,0 1 0,0-1 0,0 0 0,0 0 0,0 1 0,0-1 0,0 0 0,0 0 0,1 0 0,-1-1 0,0 1 0,1 0 0,1 1 0,-1-3 0,0 1 0,0 0 0,1-1 0,-1 1 0,0-1 0,0 1 0,-1-1 0,1 0 0,0 0 0,0 0 0,0 0 0,-1 0 0,1 0 0,0-1 0,-1 1 0,4-4 0,7-8 0,0-1 0,-1 0 0,12-21 0,6-8 0,51-57 0,30-10 0,10 5 0,-24 22 0,248-223-872,276-205-2701,-244 276 3437,86 15 1104,-409 197-940,107-45 281,-136 59-5224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5:52:54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24575,'1'23'0,"2"0"0,0-1 0,7 23 0,2 15 0,17 87 0,-27-135 0,1 0 0,0-1 0,1 1 0,0 0 0,0-1 0,11 19 0,-14-28 0,0 0 0,1 0 0,-1 1 0,0-1 0,1 0 0,-1-1 0,1 1 0,0 0 0,0 0 0,-1-1 0,1 1 0,0-1 0,0 1 0,1-1 0,-1 0 0,0 0 0,0 0 0,1 0 0,-1 0 0,0-1 0,1 1 0,-1-1 0,1 1 0,-1-1 0,0 0 0,1 0 0,-1 0 0,1 0 0,-1-1 0,1 1 0,-1-1 0,0 1 0,1-1 0,-1 0 0,0 0 0,1 0 0,-1 0 0,0 0 0,2-2 0,71-47 0,-46 29 0,1 2 0,0 0 0,44-17 0,-9 7 0,-35 15 0,0 1 0,1 2 0,33-8 0,-1 3 0,108-41 0,-133 44-281,0 2-1,53-8 1,-48 11 156,72-22 1,-16-5-1059,-63 25-4732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30T05:53:0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24575,'0'25'0,"-2"11"0,2 0 0,2-1 0,1 1 0,1-1 0,3 0 0,19 65 0,-15-45 0,-11-49 0,0 0 0,1 0 0,0 0 0,0 0 0,0 0 0,1 0 0,0-1 0,0 1 0,1-1 0,-1 1 0,1-1 0,4 6 0,-5-10 0,-1 0 0,0 0 0,1 0 0,-1-1 0,0 1 0,1 0 0,-1-1 0,1 1 0,0-1 0,-1 0 0,1 1 0,-1-1 0,1 0 0,-1 0 0,1 0 0,0 0 0,-1 0 0,1-1 0,-1 1 0,1 0 0,0-1 0,-1 1 0,1-1 0,-1 1 0,0-1 0,1 0 0,1-1 0,43-30 0,-34 22 0,58-44 0,63-44 0,-46 40 0,54-31 0,-113 73 56,45-36-1,-15 10-1531,-40 31-5350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5:53:23.8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1,'2657'0,"-2632"0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5:53:24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2,'134'-2,"149"5,-174 10,-66-6,59 1,2617-6,-1288-5,-1407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30T05:53:25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33,'1532'0,"-1490"-2,63-12,30-1,678 14,-396 3,-344-2,64-1,156 20,-154-7,209-10,-167-4,-142 2,24-1,-1 2,92 16,-86-9,0-2,133-7,-77-1,-99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F0CB7-B6E1-6B28-13E9-26348178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273253-1A6D-134C-2990-C19F8C379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6DAF1-C530-7ECE-A628-58FCBCBF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0C01B-8CDC-10B9-903F-9CCFA966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D70E4-BAEB-05B8-4CF0-2710DA6F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7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E358-C8FA-7041-CE24-B20C23C7F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68A63-A0A3-760A-8A59-FFC159456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09E2E-235E-32BD-7BFA-315AEB7B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7FA8A-13C0-D026-072F-D14D8F5E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62360-2A4A-E482-12B6-4BF3A9E5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2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296917-5723-1B1F-443E-FD6760C06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ED252B-B143-6F0E-7013-44CAFAD7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422D4-FFB4-AFE1-1834-53B98B1F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A004F-0A50-F2E8-F6C5-A1A52484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F7551-A839-0704-0C7C-6D240FAE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1E558-8885-0406-C579-B4EA886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D2D3D-BBF6-D857-99C5-224099044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E4D66-462A-85BD-CD07-89D85B8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36358-020D-BC2E-110A-7A730A52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DB9F3-3E6A-E1C1-C53F-787C9C06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9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F644E-BF4A-CC4E-2412-A2423DAE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3033F-CEFD-71A6-24D4-439A39A3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22EA8-FF40-9442-540B-9441CAB5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AE3D4B-C0B0-F220-92C5-C8E28BE1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97CD1-F16F-1CC4-54A5-EB812796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3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F92FF-587B-97A5-7567-9D2C75EB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B57D4-79F3-4093-0CD4-10BD7ED58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93708D-6FF4-909F-D319-0625D5D3A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5C0ED-B018-E6AA-9E4B-EA6561E3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A4495-E611-CF13-DAFE-490CB53D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1A8939-66D0-A388-D67D-2C59CE3D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69DAD-100A-17D3-45E0-71530926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A3A15-C978-D137-D6C3-8FB882F73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FC3B24-892E-7F34-D53A-5D67AA4B1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B903BF-0F62-BAF6-6025-65C8817F4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888251-3D15-3F86-1815-E0752A42C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7BBFF4-E215-425D-8D88-7C4BFE0E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25AAD-DF89-DEB7-837C-4007E6F3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116896-4FBD-D909-0363-28F3BE89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1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CCB2D-DA33-D547-D019-F36ABB1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C3E10-874E-0288-5A48-A2F737FD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727B8B-E810-ECFD-29F0-835D941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F43458-9D0C-90A4-4BA4-4EBEB0C2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2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1C274E-65D7-0430-6FF2-C569076C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55A121-B22A-CEA4-3BFA-ABA43217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9AEA12-C875-091D-585E-1B25E4E0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4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7734-C39D-EE12-FEE2-35409801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0D616C-B66A-8C77-BBFD-E5EA510B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89AE9-2526-ABAB-4081-2FEE3DC5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3CB198-7492-AD44-011A-9374589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E3086-D5A6-C983-EE4A-184E6F06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BB335-79E0-5199-A6B7-4C18B740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C4E8D-D1C9-831E-4332-440CBBB0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386EAF-C030-888E-9C46-9F0B7CDB0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1227CC-91E4-C745-F132-9C88AC35C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340E2-BF6B-6FE3-5F07-FD8DCF5F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59101-D544-9C84-5143-D5C74B9B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D5BB1-AE0D-72A6-E685-0B5F9DCB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04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0A158E-BDD1-B83C-94FE-03619EFD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4A83F-3459-94D8-3EE9-837D62D15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30577-FB01-EF65-42BF-0EE85A4F9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ACE2C-6F50-47BA-B43B-0FC459DF7E7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C8E73C-2712-46BE-C0BA-7AF6A8BA0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EDB5D-F642-C971-EEC4-072A37D75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25506-E4F4-4C77-B3A5-363850892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7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27.png"/><Relationship Id="rId4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1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20.xml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customXml" Target="../ink/ink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23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25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27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customXml" Target="../ink/ink29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customXml" Target="../ink/ink31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customXml" Target="../ink/ink33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4LoBwQI97fuIclVIilHITV-S1GUNiKY/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ko-kr/idea/download/?section=window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0A2A6-0175-67D8-57FB-36F46B25F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개발 환경 세팅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57A205-D54E-E3C5-529C-52903A691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IntelliJ, JDK, Git </a:t>
            </a:r>
            <a:r>
              <a:rPr lang="ko-KR" altLang="en-US" dirty="0"/>
              <a:t>설치</a:t>
            </a:r>
          </a:p>
        </p:txBody>
      </p:sp>
      <p:pic>
        <p:nvPicPr>
          <p:cNvPr id="4" name="그림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56669A4C-1E50-27E9-3627-EC25B1BB0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131" y="-465071"/>
            <a:ext cx="2387600" cy="23876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9E54B4-060A-86C5-C0E0-EB652DA9BE94}"/>
              </a:ext>
            </a:extLst>
          </p:cNvPr>
          <p:cNvCxnSpPr/>
          <p:nvPr/>
        </p:nvCxnSpPr>
        <p:spPr>
          <a:xfrm>
            <a:off x="6657975" y="1122363"/>
            <a:ext cx="553402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7C68B5-2E59-5EE4-DA1E-5CD55CBDD2EA}"/>
              </a:ext>
            </a:extLst>
          </p:cNvPr>
          <p:cNvSpPr txBox="1"/>
          <p:nvPr/>
        </p:nvSpPr>
        <p:spPr>
          <a:xfrm>
            <a:off x="8191500" y="542925"/>
            <a:ext cx="3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컴퓨터공학과 학술동아리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AAA27-F1C5-9206-4FEA-5463E3F19C65}"/>
              </a:ext>
            </a:extLst>
          </p:cNvPr>
          <p:cNvSpPr txBox="1"/>
          <p:nvPr/>
        </p:nvSpPr>
        <p:spPr>
          <a:xfrm>
            <a:off x="981075" y="5550971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신동욱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349A3EC-2A75-E05B-03DA-58879692F9F2}"/>
              </a:ext>
            </a:extLst>
          </p:cNvPr>
          <p:cNvCxnSpPr>
            <a:cxnSpLocks/>
          </p:cNvCxnSpPr>
          <p:nvPr/>
        </p:nvCxnSpPr>
        <p:spPr>
          <a:xfrm rot="10800000">
            <a:off x="0" y="5920303"/>
            <a:ext cx="4248150" cy="0"/>
          </a:xfrm>
          <a:prstGeom prst="line">
            <a:avLst/>
          </a:prstGeom>
          <a:ln w="25400">
            <a:solidFill>
              <a:srgbClr val="FFC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25D51B-1E89-72A1-6266-E7C1EADC5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675" y="5776912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51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IntelliJ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F3B0311-AC90-5400-D4B6-290DF822A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53" y="1701684"/>
            <a:ext cx="4772691" cy="3724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D3181F2-324D-1E7F-25F1-F5E0C298DAB6}"/>
                  </a:ext>
                </a:extLst>
              </p14:cNvPr>
              <p14:cNvContentPartPr/>
              <p14:nvPr/>
            </p14:nvContentPartPr>
            <p14:xfrm>
              <a:off x="3844096" y="4820989"/>
              <a:ext cx="385560" cy="2664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D3181F2-324D-1E7F-25F1-F5E0C298DA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5456" y="4811989"/>
                <a:ext cx="4032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9454AC9-FFC6-C911-5999-4F763C0B3736}"/>
                  </a:ext>
                </a:extLst>
              </p14:cNvPr>
              <p14:cNvContentPartPr/>
              <p14:nvPr/>
            </p14:nvContentPartPr>
            <p14:xfrm>
              <a:off x="2368816" y="3812989"/>
              <a:ext cx="155772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9454AC9-FFC6-C911-5999-4F763C0B37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4816" y="3705349"/>
                <a:ext cx="16653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67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A63052-C502-5938-D79E-A08C96D177AD}"/>
              </a:ext>
            </a:extLst>
          </p:cNvPr>
          <p:cNvSpPr txBox="1"/>
          <p:nvPr/>
        </p:nvSpPr>
        <p:spPr>
          <a:xfrm>
            <a:off x="250371" y="1230476"/>
            <a:ext cx="6444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https://git-scm.com/download/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547D35-0A09-9F03-B2E0-7994FE558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9" y="2518279"/>
            <a:ext cx="6820852" cy="28864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241AD5B-2B50-60B3-DD7B-30B90AD3DF62}"/>
                  </a:ext>
                </a:extLst>
              </p14:cNvPr>
              <p14:cNvContentPartPr/>
              <p14:nvPr/>
            </p14:nvContentPartPr>
            <p14:xfrm>
              <a:off x="2764457" y="3452469"/>
              <a:ext cx="480600" cy="2646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241AD5B-2B50-60B3-DD7B-30B90AD3DF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5817" y="3443469"/>
                <a:ext cx="498240" cy="2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71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F6C5991-53E1-D7BB-3545-B572AACCC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37" y="1704883"/>
            <a:ext cx="8072743" cy="15281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BFAA62B-A8AA-BB23-7401-E5BF34292AC1}"/>
                  </a:ext>
                </a:extLst>
              </p14:cNvPr>
              <p14:cNvContentPartPr/>
              <p14:nvPr/>
            </p14:nvContentPartPr>
            <p14:xfrm>
              <a:off x="858977" y="2611509"/>
              <a:ext cx="2022120" cy="3938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BFAA62B-A8AA-BB23-7401-E5BF34292A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977" y="2602869"/>
                <a:ext cx="2039760" cy="4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71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BC53648-85AA-B4A1-7303-6EF55AEB1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57" y="1357730"/>
            <a:ext cx="4791744" cy="37724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50501C-0976-0AAC-91DA-70FC34E84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57730"/>
            <a:ext cx="4772691" cy="37819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D8450643-3593-F3E2-6973-283F6550B781}"/>
                  </a:ext>
                </a:extLst>
              </p14:cNvPr>
              <p14:cNvContentPartPr/>
              <p14:nvPr/>
            </p14:nvContentPartPr>
            <p14:xfrm>
              <a:off x="4103657" y="4564869"/>
              <a:ext cx="405720" cy="1998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D8450643-3593-F3E2-6973-283F6550B7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4657" y="4556229"/>
                <a:ext cx="4233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5DD410F8-4292-2DCE-CA95-026D368AFF72}"/>
                  </a:ext>
                </a:extLst>
              </p14:cNvPr>
              <p14:cNvContentPartPr/>
              <p14:nvPr/>
            </p14:nvContentPartPr>
            <p14:xfrm>
              <a:off x="9502937" y="4605549"/>
              <a:ext cx="404280" cy="19332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5DD410F8-4292-2DCE-CA95-026D368AFF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3937" y="4596549"/>
                <a:ext cx="421920" cy="2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59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C6E4C4B-8561-EAE9-31FF-69F6CAF3E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30" y="1265880"/>
            <a:ext cx="4810796" cy="37819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A6D4718-A800-1FD8-B548-5563919ECC4B}"/>
                  </a:ext>
                </a:extLst>
              </p14:cNvPr>
              <p14:cNvContentPartPr/>
              <p14:nvPr/>
            </p14:nvContentPartPr>
            <p14:xfrm>
              <a:off x="4495337" y="4497909"/>
              <a:ext cx="403920" cy="1929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A6D4718-A800-1FD8-B548-5563919ECC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37" y="4489269"/>
                <a:ext cx="421560" cy="210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FCF7930-48B0-6F01-2C2E-C2658DDFDEC1}"/>
              </a:ext>
            </a:extLst>
          </p:cNvPr>
          <p:cNvSpPr txBox="1"/>
          <p:nvPr/>
        </p:nvSpPr>
        <p:spPr>
          <a:xfrm>
            <a:off x="925630" y="5222788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기본값 그대로</a:t>
            </a:r>
          </a:p>
        </p:txBody>
      </p:sp>
    </p:spTree>
    <p:extLst>
      <p:ext uri="{BB962C8B-B14F-4D97-AF65-F5344CB8AC3E}">
        <p14:creationId xmlns:p14="http://schemas.microsoft.com/office/powerpoint/2010/main" val="1413583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757B338-ECE3-C2A5-6471-AD0A53FB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96" y="1459105"/>
            <a:ext cx="4820323" cy="376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BD7CAD-88B8-D778-767E-8D1CC3724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9105"/>
            <a:ext cx="4782217" cy="37724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AA21B12-1B37-8FD1-9FA3-277D3D1B6304}"/>
                  </a:ext>
                </a:extLst>
              </p14:cNvPr>
              <p14:cNvContentPartPr/>
              <p14:nvPr/>
            </p14:nvContentPartPr>
            <p14:xfrm>
              <a:off x="4288337" y="4739469"/>
              <a:ext cx="286920" cy="1368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AA21B12-1B37-8FD1-9FA3-277D3D1B63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79337" y="4730469"/>
                <a:ext cx="3045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5F4F78A-2377-F944-C785-11411181C5BD}"/>
                  </a:ext>
                </a:extLst>
              </p14:cNvPr>
              <p14:cNvContentPartPr/>
              <p14:nvPr/>
            </p14:nvContentPartPr>
            <p14:xfrm>
              <a:off x="9752777" y="4775469"/>
              <a:ext cx="159840" cy="1350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5F4F78A-2377-F944-C785-11411181C5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44137" y="4766469"/>
                <a:ext cx="1774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D17776CD-7162-8539-1B28-A89C0C44A1E2}"/>
                  </a:ext>
                </a:extLst>
              </p14:cNvPr>
              <p14:cNvContentPartPr/>
              <p14:nvPr/>
            </p14:nvContentPartPr>
            <p14:xfrm>
              <a:off x="6520337" y="2590269"/>
              <a:ext cx="2774880" cy="777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D17776CD-7162-8539-1B28-A89C0C44A1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66337" y="2482629"/>
                <a:ext cx="2882520" cy="29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548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DB0D914-01B1-DB34-F8AE-17E3C9BDA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28" y="1673416"/>
            <a:ext cx="4791744" cy="3772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CBB77-3022-1CB8-2334-9D4D4695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670" y="1791799"/>
            <a:ext cx="4801270" cy="37533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5474CA7-F9DD-C468-91B1-F2F588B3A253}"/>
                  </a:ext>
                </a:extLst>
              </p14:cNvPr>
              <p14:cNvContentPartPr/>
              <p14:nvPr/>
            </p14:nvContentPartPr>
            <p14:xfrm>
              <a:off x="4658777" y="4826589"/>
              <a:ext cx="488880" cy="2653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5474CA7-F9DD-C468-91B1-F2F588B3A2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49777" y="4817589"/>
                <a:ext cx="5065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549D347-B97C-475D-5D8B-08AB87613A19}"/>
                  </a:ext>
                </a:extLst>
              </p14:cNvPr>
              <p14:cNvContentPartPr/>
              <p14:nvPr/>
            </p14:nvContentPartPr>
            <p14:xfrm>
              <a:off x="10199897" y="5148429"/>
              <a:ext cx="240120" cy="885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549D347-B97C-475D-5D8B-08AB87613A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90897" y="5139789"/>
                <a:ext cx="257760" cy="1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75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97B373F-C47A-7FB7-3458-1A227C85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6" y="1437333"/>
            <a:ext cx="4810796" cy="3753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6051A6-34D9-5AD2-B8A3-B5FCECD23C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450" y="1547550"/>
            <a:ext cx="4753638" cy="3762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2C67F43-8F97-C2C6-6F28-C4B103624BA2}"/>
                  </a:ext>
                </a:extLst>
              </p14:cNvPr>
              <p14:cNvContentPartPr/>
              <p14:nvPr/>
            </p14:nvContentPartPr>
            <p14:xfrm>
              <a:off x="4506137" y="4614189"/>
              <a:ext cx="428040" cy="2944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2C67F43-8F97-C2C6-6F28-C4B103624B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7497" y="4605189"/>
                <a:ext cx="4456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AD72597-B5A3-AB0B-738E-65DD75CA63A4}"/>
                  </a:ext>
                </a:extLst>
              </p14:cNvPr>
              <p14:cNvContentPartPr/>
              <p14:nvPr/>
            </p14:nvContentPartPr>
            <p14:xfrm>
              <a:off x="9775097" y="4769349"/>
              <a:ext cx="311400" cy="2516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AD72597-B5A3-AB0B-738E-65DD75CA63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66457" y="4760709"/>
                <a:ext cx="32904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452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5D0EB4B3-F76D-79FC-695B-74270A84B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2" y="1390126"/>
            <a:ext cx="4791744" cy="3753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4CB3E7-7B2C-0610-D9EB-9CDBE9B1B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080" y="1542787"/>
            <a:ext cx="4801270" cy="37724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E585531-EF5B-B77C-D3B5-480BE54AFED7}"/>
                  </a:ext>
                </a:extLst>
              </p14:cNvPr>
              <p14:cNvContentPartPr/>
              <p14:nvPr/>
            </p14:nvContentPartPr>
            <p14:xfrm>
              <a:off x="4092634" y="4576029"/>
              <a:ext cx="492840" cy="2628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E585531-EF5B-B77C-D3B5-480BE54AFE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3994" y="4567389"/>
                <a:ext cx="5104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7880456-0F90-87BE-BDCA-6D7623D61D91}"/>
                  </a:ext>
                </a:extLst>
              </p14:cNvPr>
              <p14:cNvContentPartPr/>
              <p14:nvPr/>
            </p14:nvContentPartPr>
            <p14:xfrm>
              <a:off x="9415954" y="4822269"/>
              <a:ext cx="324360" cy="2408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7880456-0F90-87BE-BDCA-6D7623D61D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06954" y="4813269"/>
                <a:ext cx="34200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2079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9CDF0CE-ADD5-FE94-F385-8D92D8BE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4" y="1608102"/>
            <a:ext cx="4763165" cy="3772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5030ED-C978-85EF-7B3D-6EB3CD30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81843"/>
            <a:ext cx="4782217" cy="3762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6C70D2E0-164F-CC5E-4901-55E0C72F1261}"/>
                  </a:ext>
                </a:extLst>
              </p14:cNvPr>
              <p14:cNvContentPartPr/>
              <p14:nvPr/>
            </p14:nvContentPartPr>
            <p14:xfrm>
              <a:off x="4088851" y="4834972"/>
              <a:ext cx="314280" cy="2332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6C70D2E0-164F-CC5E-4901-55E0C72F12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9851" y="4825972"/>
                <a:ext cx="3319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AB7E192-FEF3-24A4-CFF6-9A8958E0CEFF}"/>
                  </a:ext>
                </a:extLst>
              </p14:cNvPr>
              <p14:cNvContentPartPr/>
              <p14:nvPr/>
            </p14:nvContentPartPr>
            <p14:xfrm>
              <a:off x="9401371" y="4777372"/>
              <a:ext cx="314640" cy="3272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AB7E192-FEF3-24A4-CFF6-9A8958E0CE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92371" y="4768732"/>
                <a:ext cx="332280" cy="3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93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9D2FE2-70D6-92D7-B975-4B855B93F0A6}"/>
              </a:ext>
            </a:extLst>
          </p:cNvPr>
          <p:cNvSpPr txBox="1"/>
          <p:nvPr/>
        </p:nvSpPr>
        <p:spPr>
          <a:xfrm>
            <a:off x="435429" y="2322415"/>
            <a:ext cx="3547766" cy="2213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/>
              <a:t>JDK </a:t>
            </a:r>
            <a:r>
              <a:rPr lang="ko-KR" altLang="en-US" sz="3200" dirty="0"/>
              <a:t>설치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200" dirty="0"/>
              <a:t>인텔리제이 설치</a:t>
            </a:r>
            <a:endParaRPr lang="en-US" altLang="ko-KR" sz="3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200" dirty="0"/>
              <a:t>Git </a:t>
            </a:r>
            <a:r>
              <a:rPr lang="ko-KR" altLang="en-US" sz="32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01872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5BDD18D-C391-00F8-81CD-91A226BCB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499" y="1841464"/>
            <a:ext cx="4791744" cy="376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E3E44B-3ADC-6186-6AA8-A98E76996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43" y="1841464"/>
            <a:ext cx="4772691" cy="3762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8DD52E7-790C-B387-38AF-037547A9B79D}"/>
                  </a:ext>
                </a:extLst>
              </p14:cNvPr>
              <p14:cNvContentPartPr/>
              <p14:nvPr/>
            </p14:nvContentPartPr>
            <p14:xfrm>
              <a:off x="5235497" y="5148429"/>
              <a:ext cx="276480" cy="1537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8DD52E7-790C-B387-38AF-037547A9B7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26857" y="5139789"/>
                <a:ext cx="294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3226929-2276-44B3-943D-EE6F02176410}"/>
                  </a:ext>
                </a:extLst>
              </p14:cNvPr>
              <p14:cNvContentPartPr/>
              <p14:nvPr/>
            </p14:nvContentPartPr>
            <p14:xfrm>
              <a:off x="9743777" y="5023869"/>
              <a:ext cx="274320" cy="252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3226929-2276-44B3-943D-EE6F021764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34777" y="5015229"/>
                <a:ext cx="29196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202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Git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8CD6AB4-A611-5031-D61F-7EEC5CC25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83" y="1538023"/>
            <a:ext cx="4782217" cy="37819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261393-8E16-6E44-E956-6674B6FD8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622" y="1467266"/>
            <a:ext cx="4801270" cy="3762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9CFD0E5-A93A-0409-B60F-43E96B4621E1}"/>
                  </a:ext>
                </a:extLst>
              </p14:cNvPr>
              <p14:cNvContentPartPr/>
              <p14:nvPr/>
            </p14:nvContentPartPr>
            <p14:xfrm>
              <a:off x="7880777" y="2949549"/>
              <a:ext cx="2579400" cy="342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9CFD0E5-A93A-0409-B60F-43E96B4621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7137" y="2841549"/>
                <a:ext cx="268704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71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JDK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A59823B-2757-C60F-FF49-6F56811CC66C}"/>
              </a:ext>
            </a:extLst>
          </p:cNvPr>
          <p:cNvSpPr txBox="1"/>
          <p:nvPr/>
        </p:nvSpPr>
        <p:spPr>
          <a:xfrm>
            <a:off x="188685" y="1322391"/>
            <a:ext cx="8191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https://drive.google.com/file/d/1q4LoBwQI97fuIclVIilHITV-S1GUNiKY/view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18BB0A-BF77-168C-8628-723C30596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85" y="1942035"/>
            <a:ext cx="4307488" cy="994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DC0C61-1773-94E3-6F82-72D34CF075AB}"/>
              </a:ext>
            </a:extLst>
          </p:cNvPr>
          <p:cNvSpPr txBox="1"/>
          <p:nvPr/>
        </p:nvSpPr>
        <p:spPr>
          <a:xfrm>
            <a:off x="4496173" y="5998417"/>
            <a:ext cx="6629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JDK 17</a:t>
            </a:r>
            <a:r>
              <a:rPr lang="ko-KR" altLang="en-US" dirty="0"/>
              <a:t>을 사용하는 이유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나중에 배울 </a:t>
            </a:r>
            <a:r>
              <a:rPr lang="en-US" altLang="ko-KR" dirty="0"/>
              <a:t>Spring</a:t>
            </a:r>
            <a:r>
              <a:rPr lang="ko-KR" altLang="en-US" dirty="0"/>
              <a:t>이 </a:t>
            </a:r>
            <a:r>
              <a:rPr lang="en-US" altLang="ko-KR" dirty="0"/>
              <a:t>JDK 17 </a:t>
            </a:r>
            <a:r>
              <a:rPr lang="ko-KR" altLang="en-US" dirty="0"/>
              <a:t>미만 버전을 지원하지 않음</a:t>
            </a:r>
          </a:p>
        </p:txBody>
      </p:sp>
    </p:spTree>
    <p:extLst>
      <p:ext uri="{BB962C8B-B14F-4D97-AF65-F5344CB8AC3E}">
        <p14:creationId xmlns:p14="http://schemas.microsoft.com/office/powerpoint/2010/main" val="48092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JDK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89C5821-9CE4-82CB-71E0-5BAB489A7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8" y="1561389"/>
            <a:ext cx="5146329" cy="39492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96BCFA-46C2-234D-5C10-2BEDBBF54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1851"/>
            <a:ext cx="5146329" cy="39288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451935D-C6EA-DD3A-09C3-39C3255E805B}"/>
                  </a:ext>
                </a:extLst>
              </p14:cNvPr>
              <p14:cNvContentPartPr/>
              <p14:nvPr/>
            </p14:nvContentPartPr>
            <p14:xfrm>
              <a:off x="4061896" y="4759380"/>
              <a:ext cx="952920" cy="4572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451935D-C6EA-DD3A-09C3-39C3255E80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3256" y="4750740"/>
                <a:ext cx="9705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E41B2B7-98AE-376A-37DE-AF2B35466E81}"/>
                  </a:ext>
                </a:extLst>
              </p14:cNvPr>
              <p14:cNvContentPartPr/>
              <p14:nvPr/>
            </p14:nvContentPartPr>
            <p14:xfrm>
              <a:off x="9517696" y="4904460"/>
              <a:ext cx="602280" cy="2667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E41B2B7-98AE-376A-37DE-AF2B35466E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08696" y="4895460"/>
                <a:ext cx="619920" cy="2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21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JDK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611FD6B-2B15-AB66-7BB8-B5444BE72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93" y="1599944"/>
            <a:ext cx="4801270" cy="36581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80C1F1-4B9C-D490-B407-315E33A21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56" y="1590418"/>
            <a:ext cx="4791744" cy="3667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AC2AF0B-4A91-D13C-1D68-97BF6F1075BD}"/>
                  </a:ext>
                </a:extLst>
              </p14:cNvPr>
              <p14:cNvContentPartPr/>
              <p14:nvPr/>
            </p14:nvContentPartPr>
            <p14:xfrm>
              <a:off x="9154096" y="4629469"/>
              <a:ext cx="489600" cy="2941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AC2AF0B-4A91-D13C-1D68-97BF6F1075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45096" y="4620829"/>
                <a:ext cx="50724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68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IntelliJ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F00A507-64D6-15F0-D9E3-E449B9F3E3A7}"/>
              </a:ext>
            </a:extLst>
          </p:cNvPr>
          <p:cNvSpPr txBox="1"/>
          <p:nvPr/>
        </p:nvSpPr>
        <p:spPr>
          <a:xfrm>
            <a:off x="204355" y="1264335"/>
            <a:ext cx="788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https://www.jetbrains.com/ko-kr/idea/download/?section=windows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3D651C-A14D-DFB4-62AC-67D9E723E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28" y="1878656"/>
            <a:ext cx="5311536" cy="461001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7F37ECE-B510-93D2-19F3-3D7D935C76A1}"/>
                  </a:ext>
                </a:extLst>
              </p14:cNvPr>
              <p14:cNvContentPartPr/>
              <p14:nvPr/>
            </p14:nvContentPartPr>
            <p14:xfrm>
              <a:off x="1984336" y="5052469"/>
              <a:ext cx="1036800" cy="6865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7F37ECE-B510-93D2-19F3-3D7D935C76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75336" y="5043469"/>
                <a:ext cx="1054440" cy="70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40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IntelliJ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4DBF972-DA4D-64A2-62AF-DF331E6F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27" y="1547550"/>
            <a:ext cx="4763165" cy="3743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139694-5F22-6EA9-F0F6-942E71539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7075"/>
            <a:ext cx="4791744" cy="3724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AB01937-8095-08AD-6CFC-4714201848F5}"/>
                  </a:ext>
                </a:extLst>
              </p14:cNvPr>
              <p14:cNvContentPartPr/>
              <p14:nvPr/>
            </p14:nvContentPartPr>
            <p14:xfrm>
              <a:off x="4353136" y="4800109"/>
              <a:ext cx="479160" cy="163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AB01937-8095-08AD-6CFC-4714201848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4496" y="4791109"/>
                <a:ext cx="4968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11912B4-7B58-5538-D39A-AE046EE2F82E}"/>
                  </a:ext>
                </a:extLst>
              </p14:cNvPr>
              <p14:cNvContentPartPr/>
              <p14:nvPr/>
            </p14:nvContentPartPr>
            <p14:xfrm>
              <a:off x="9589696" y="4800109"/>
              <a:ext cx="283680" cy="1735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11912B4-7B58-5538-D39A-AE046EE2F8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0696" y="4791109"/>
                <a:ext cx="30132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33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IntelliJ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79AF1CA-CD2E-2F36-A943-59AE543D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18" y="1519409"/>
            <a:ext cx="5167659" cy="40067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3CAC1D-A9FF-8870-23E3-9FC6288282AF}"/>
                  </a:ext>
                </a:extLst>
              </p14:cNvPr>
              <p14:cNvContentPartPr/>
              <p14:nvPr/>
            </p14:nvContentPartPr>
            <p14:xfrm>
              <a:off x="1225816" y="3064909"/>
              <a:ext cx="96588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3CAC1D-A9FF-8870-23E3-9FC6288282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2176" y="2957269"/>
                <a:ext cx="1073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1AFB8E4B-F5EA-C9EC-37B3-B9078FC1BB35}"/>
                  </a:ext>
                </a:extLst>
              </p14:cNvPr>
              <p14:cNvContentPartPr/>
              <p14:nvPr/>
            </p14:nvContentPartPr>
            <p14:xfrm>
              <a:off x="3407776" y="3043669"/>
              <a:ext cx="1744560" cy="122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1AFB8E4B-F5EA-C9EC-37B3-B9078FC1BB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4136" y="2935669"/>
                <a:ext cx="1852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87B4E58-5F0E-A98E-1D19-7B50A59306B3}"/>
                  </a:ext>
                </a:extLst>
              </p14:cNvPr>
              <p14:cNvContentPartPr/>
              <p14:nvPr/>
            </p14:nvContentPartPr>
            <p14:xfrm>
              <a:off x="1173616" y="3614629"/>
              <a:ext cx="1807200" cy="230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87B4E58-5F0E-A98E-1D19-7B50A59306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9976" y="3506989"/>
                <a:ext cx="19148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448FD1DF-6CA0-AF46-8051-5E0D24D37DFE}"/>
                  </a:ext>
                </a:extLst>
              </p14:cNvPr>
              <p14:cNvContentPartPr/>
              <p14:nvPr/>
            </p14:nvContentPartPr>
            <p14:xfrm>
              <a:off x="1215376" y="4249309"/>
              <a:ext cx="45648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448FD1DF-6CA0-AF46-8051-5E0D24D37D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1376" y="4141669"/>
                <a:ext cx="564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91A1C30-A94B-B767-1FA4-72C7AAE59AD2}"/>
                  </a:ext>
                </a:extLst>
              </p14:cNvPr>
              <p14:cNvContentPartPr/>
              <p14:nvPr/>
            </p14:nvContentPartPr>
            <p14:xfrm>
              <a:off x="4509016" y="4775269"/>
              <a:ext cx="680760" cy="358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91A1C30-A94B-B767-1FA4-72C7AAE59A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0376" y="4766629"/>
                <a:ext cx="698400" cy="37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453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BDC1F-B935-D578-19D9-FD344235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162800" cy="1072078"/>
          </a:xfrm>
        </p:spPr>
        <p:txBody>
          <a:bodyPr/>
          <a:lstStyle/>
          <a:p>
            <a:r>
              <a:rPr lang="en-US" altLang="ko-KR" dirty="0"/>
              <a:t>IntelliJ</a:t>
            </a:r>
            <a:endParaRPr lang="ko-KR" altLang="en-US" dirty="0"/>
          </a:p>
        </p:txBody>
      </p:sp>
      <p:pic>
        <p:nvPicPr>
          <p:cNvPr id="4" name="내용 개체 틀 3" descr="상징, 디자인이(가) 표시된 사진&#10;&#10;자동 생성된 설명">
            <a:extLst>
              <a:ext uri="{FF2B5EF4-FFF2-40B4-BE49-F238E27FC236}">
                <a16:creationId xmlns:a16="http://schemas.microsoft.com/office/drawing/2014/main" id="{AD171226-28C0-35FD-3E79-B3E6BD139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222" y="4914900"/>
            <a:ext cx="2357437" cy="235743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AF67DBC-96BE-66C9-4DD2-B2BDDBC252F2}"/>
              </a:ext>
            </a:extLst>
          </p:cNvPr>
          <p:cNvCxnSpPr>
            <a:cxnSpLocks/>
          </p:cNvCxnSpPr>
          <p:nvPr/>
        </p:nvCxnSpPr>
        <p:spPr>
          <a:xfrm flipH="1">
            <a:off x="0" y="1072078"/>
            <a:ext cx="12192000" cy="0"/>
          </a:xfrm>
          <a:prstGeom prst="line">
            <a:avLst/>
          </a:prstGeom>
          <a:ln w="50800">
            <a:solidFill>
              <a:srgbClr val="FFC000">
                <a:alpha val="70000"/>
              </a:srgbClr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BE4C00F-1004-E545-A1EE-FF35FC5A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02" y="1431520"/>
            <a:ext cx="4810796" cy="37247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13BA5D-12B1-05D3-D157-C5EF9CD89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44" y="1431520"/>
            <a:ext cx="4763165" cy="37343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C37DA4B-5A50-836B-7363-AC59672DDF86}"/>
                  </a:ext>
                </a:extLst>
              </p14:cNvPr>
              <p14:cNvContentPartPr/>
              <p14:nvPr/>
            </p14:nvContentPartPr>
            <p14:xfrm>
              <a:off x="4239016" y="4581949"/>
              <a:ext cx="342000" cy="2217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C37DA4B-5A50-836B-7363-AC59672DDF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0016" y="4573309"/>
                <a:ext cx="359640" cy="23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121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98</Words>
  <Application>Microsoft Office PowerPoint</Application>
  <PresentationFormat>와이드스크린</PresentationFormat>
  <Paragraphs>32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개발 환경 세팅</vt:lpstr>
      <vt:lpstr>목차</vt:lpstr>
      <vt:lpstr>JDK</vt:lpstr>
      <vt:lpstr>JDK</vt:lpstr>
      <vt:lpstr>JDK</vt:lpstr>
      <vt:lpstr>IntelliJ</vt:lpstr>
      <vt:lpstr>IntelliJ</vt:lpstr>
      <vt:lpstr>IntelliJ</vt:lpstr>
      <vt:lpstr>IntelliJ</vt:lpstr>
      <vt:lpstr>IntelliJ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제에목</dc:title>
  <dc:creator>지현 오</dc:creator>
  <cp:lastModifiedBy>신동욱</cp:lastModifiedBy>
  <cp:revision>17</cp:revision>
  <dcterms:created xsi:type="dcterms:W3CDTF">2024-03-30T02:33:19Z</dcterms:created>
  <dcterms:modified xsi:type="dcterms:W3CDTF">2024-03-30T09:00:49Z</dcterms:modified>
</cp:coreProperties>
</file>