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3"/>
  </p:notesMasterIdLst>
  <p:handoutMasterIdLst>
    <p:handoutMasterId r:id="rId14"/>
  </p:handoutMasterIdLst>
  <p:sldIdLst>
    <p:sldId id="256" r:id="rId6"/>
    <p:sldId id="1096" r:id="rId7"/>
    <p:sldId id="1101" r:id="rId8"/>
    <p:sldId id="1102" r:id="rId9"/>
    <p:sldId id="1103" r:id="rId10"/>
    <p:sldId id="1104" r:id="rId11"/>
    <p:sldId id="11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A8B2-5179-F241-A362-777DA985E297}" v="1" dt="2023-01-23T02:26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/>
              <a:t>Ian Knight</a:t>
            </a:r>
            <a:endParaRPr lang="en-US" dirty="0"/>
          </a:p>
          <a:p>
            <a:r>
              <a:rPr lang="en-US" dirty="0"/>
              <a:t>Date: 01/19/2023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A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B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you solved the problems 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4601</TotalTime>
  <Words>61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</vt:lpstr>
      <vt:lpstr>B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364</cp:revision>
  <dcterms:created xsi:type="dcterms:W3CDTF">2021-11-16T15:09:55Z</dcterms:created>
  <dcterms:modified xsi:type="dcterms:W3CDTF">2023-02-25T00:15:15Z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