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9"/>
  </p:notesMasterIdLst>
  <p:handoutMasterIdLst>
    <p:handoutMasterId r:id="rId10"/>
  </p:handoutMasterIdLst>
  <p:sldIdLst>
    <p:sldId id="256" r:id="rId6"/>
    <p:sldId id="1096" r:id="rId7"/>
    <p:sldId id="11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3A9D4-4B06-4CCF-95CB-F64CD7CB5914}" v="20" dt="2023-01-26T20:07:05.482"/>
    <p1510:client id="{42025F97-9D41-43AC-B52A-EF60553CFD8A}" v="9" dt="2023-01-26T20:08:49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153" d="100"/>
          <a:sy n="153" d="100"/>
        </p:scale>
        <p:origin x="570" y="144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7.12626" TargetMode="External"/><Relationship Id="rId4" Type="http://schemas.openxmlformats.org/officeDocument/2006/relationships/hyperlink" Target="https://www.embs.org/tbme/articles/soft-nanomembrane-sensors-and-flexible-hybrid-bioelectronics-for-wireless-quantification-of-blepharospasm/#:~:text=Soft%20Nanomembrane%20Sensors%20and%20Flexible%20Hybrid%20Bioelectronics%20for,due%20to%20spasms%20of%20the%20orbicularis%20oculi%20muscle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Name: Ian Knight</a:t>
            </a:r>
            <a:endParaRPr lang="en-US" dirty="0"/>
          </a:p>
          <a:p>
            <a:r>
              <a:rPr lang="en-US" dirty="0">
                <a:latin typeface="Roboto"/>
                <a:ea typeface="Roboto"/>
                <a:cs typeface="Roboto"/>
              </a:rPr>
              <a:t>Date: 1/18/23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962FE-F383-BE29-AE08-20CFD2E5D015}"/>
              </a:ext>
            </a:extLst>
          </p:cNvPr>
          <p:cNvSpPr txBox="1"/>
          <p:nvPr/>
        </p:nvSpPr>
        <p:spPr>
          <a:xfrm>
            <a:off x="768350" y="1371600"/>
            <a:ext cx="6750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Met mentor for first time, briefed on project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Literature review on project progress to this point: </a:t>
            </a:r>
            <a:r>
              <a:rPr lang="en-US" dirty="0">
                <a:hlinkClick r:id="rId4"/>
              </a:rPr>
              <a:t>Soft Nanomembrane Sensors and Flexible Hybrid Bioelectronics for Wireless Quantification of Blepharospasm - IEEE Transactions on Biomedical Engineering (TBME) (embs.org)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Given reading materials for project CAE + </a:t>
            </a:r>
            <a:r>
              <a:rPr lang="en-US" dirty="0" err="1">
                <a:solidFill>
                  <a:schemeClr val="accent6"/>
                </a:solidFill>
              </a:rPr>
              <a:t>BiLSTM</a:t>
            </a:r>
            <a:r>
              <a:rPr lang="en-US" dirty="0">
                <a:solidFill>
                  <a:schemeClr val="accent6"/>
                </a:solidFill>
              </a:rPr>
              <a:t>:  </a:t>
            </a:r>
            <a:r>
              <a:rPr lang="en-US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https://arxiv.org/abs/2107.12626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Researched CAE, understand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Look at alternative clustering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Implement CAE halve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data (single channel EOG+EMG) from mentor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CAE for clustering of EMG + EOG signal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 model with mentor’s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Prepare for multichannel data? (Long future, 1 month?)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38717-3D2E-4E28-A116-E2728D6CEF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3713CD-B690-45C0-A51F-B892BD10DE5D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0d4e0842-4262-4d93-9217-e6082ad598f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4731</TotalTime>
  <Words>138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376</cp:revision>
  <dcterms:created xsi:type="dcterms:W3CDTF">2021-11-16T15:09:55Z</dcterms:created>
  <dcterms:modified xsi:type="dcterms:W3CDTF">2023-01-27T18:02:02Z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