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2"/>
  </p:notesMasterIdLst>
  <p:handoutMasterIdLst>
    <p:handoutMasterId r:id="rId13"/>
  </p:handoutMasterIdLst>
  <p:sldIdLst>
    <p:sldId id="256" r:id="rId6"/>
    <p:sldId id="1096" r:id="rId7"/>
    <p:sldId id="1101" r:id="rId8"/>
    <p:sldId id="1102" r:id="rId9"/>
    <p:sldId id="1103" r:id="rId10"/>
    <p:sldId id="11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BA8B2-5179-F241-A362-777DA985E297}" v="1" dt="2023-01-23T02:26:4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Jelena Clement</a:t>
            </a:r>
          </a:p>
          <a:p>
            <a:r>
              <a:rPr lang="en-US" dirty="0"/>
              <a:t>Date: 01/19/2023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intake layer for CAE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CAE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 from last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 array for input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Smoothing + distance calculation were a little weird for EMG +EOG clustering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5DA89-4220-B348-B9BE-68B34F75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75C60-2984-1D44-8CD1-90AA1410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intake must happen before meaningful CAE implementation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5EA1-5279-464A-8FD9-1FE317AD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2E82-9D08-BA46-AF48-5ADBBCAC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Personally slow to implement CAE, understand of structure/time conflicts SOLUTION: clear deadline for next meeting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TBD after CAE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merge CAE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4607</TotalTime>
  <Words>100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A</vt:lpstr>
      <vt:lpstr>B</vt:lpstr>
      <vt:lpstr>Any Problems During the Research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364</cp:revision>
  <dcterms:created xsi:type="dcterms:W3CDTF">2021-11-16T15:09:55Z</dcterms:created>
  <dcterms:modified xsi:type="dcterms:W3CDTF">2023-01-27T18:16:44Z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