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1"/>
  </p:notesMasterIdLst>
  <p:handoutMasterIdLst>
    <p:handoutMasterId r:id="rId12"/>
  </p:handoutMasterIdLst>
  <p:sldIdLst>
    <p:sldId id="256" r:id="rId6"/>
    <p:sldId id="1096" r:id="rId7"/>
    <p:sldId id="1103" r:id="rId8"/>
    <p:sldId id="1104" r:id="rId9"/>
    <p:sldId id="11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A8B2-5179-F241-A362-777DA985E297}" v="1" dt="2023-01-23T02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123" d="100"/>
          <a:sy n="123" d="100"/>
        </p:scale>
        <p:origin x="1710" y="786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/>
              <a:t>Ian Knight</a:t>
            </a:r>
            <a:endParaRPr lang="en-US" dirty="0"/>
          </a:p>
          <a:p>
            <a:r>
              <a:rPr lang="en-US" dirty="0"/>
              <a:t>Date: 01/19/2023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refactoring into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review: multi-channel time linked sensor classification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shape refactoring for CAE-M model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 loss function with l2-loss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 tests last week, time commitment to schoolwork, so did not complete expected amount of work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week is much lighter will finish all previous tasks and work ahead for next week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refactoring into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review: multi-channel time linked sensor classification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check in on multi-channel sensor data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 implement new papers method, as baseline or replacement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4605</TotalTime>
  <Words>124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365</cp:revision>
  <dcterms:created xsi:type="dcterms:W3CDTF">2021-11-16T15:09:55Z</dcterms:created>
  <dcterms:modified xsi:type="dcterms:W3CDTF">2023-02-14T03:54:47Z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