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13"/>
  </p:notesMasterIdLst>
  <p:handoutMasterIdLst>
    <p:handoutMasterId r:id="rId14"/>
  </p:handoutMasterIdLst>
  <p:sldIdLst>
    <p:sldId id="256" r:id="rId6"/>
    <p:sldId id="1096" r:id="rId7"/>
    <p:sldId id="1101" r:id="rId8"/>
    <p:sldId id="1102" r:id="rId9"/>
    <p:sldId id="1103" r:id="rId10"/>
    <p:sldId id="1104" r:id="rId11"/>
    <p:sldId id="110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857437"/>
    <a:srgbClr val="B4A468"/>
    <a:srgbClr val="D5A885"/>
    <a:srgbClr val="E5EAFA"/>
    <a:srgbClr val="E4EAF9"/>
    <a:srgbClr val="92D050"/>
    <a:srgbClr val="A7934B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6337"/>
  </p:normalViewPr>
  <p:slideViewPr>
    <p:cSldViewPr snapToGrid="0" snapToObjects="1">
      <p:cViewPr varScale="1">
        <p:scale>
          <a:sx n="153" d="100"/>
          <a:sy n="153" d="100"/>
        </p:scale>
        <p:origin x="570" y="144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43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0CFF9-B8A7-0D44-8BA5-C0E94FD6E34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E1A3E-AD58-7F43-A824-DE6F803C8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929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930" y="333633"/>
            <a:ext cx="6795913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4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381" y="1139751"/>
            <a:ext cx="6795912" cy="26438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dirty="0"/>
              <a:t>BITN Group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379" y="3783641"/>
            <a:ext cx="6795913" cy="1684868"/>
          </a:xfrm>
        </p:spPr>
        <p:txBody>
          <a:bodyPr/>
          <a:lstStyle/>
          <a:p>
            <a:r>
              <a:rPr lang="en-US" dirty="0"/>
              <a:t>Name: Ian Knight</a:t>
            </a:r>
          </a:p>
          <a:p>
            <a:r>
              <a:rPr lang="en-US" dirty="0"/>
              <a:t>Date: 02/16/2023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81AD6-4868-9D4F-A6DC-3E1656B9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2" y="5580041"/>
            <a:ext cx="2717932" cy="119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Done This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 new paper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 soldering intro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literature discovery/review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EA5A7-6EBB-BF4F-AE86-A6DF8BD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CBC5-1F72-844A-887E-1357166C1E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7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Contents on A</a:t>
            </a:r>
          </a:p>
          <a:p>
            <a:r>
              <a:rPr lang="en-US" dirty="0"/>
              <a:t>Time Series Clustering: A Complex Network-Based Approach for Feature Selection in Multi-Sensor Data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timeseries -&gt; natural weighted visibility graph -&gt; feature map based on Euclidian distance -&gt; clustering</a:t>
            </a:r>
          </a:p>
          <a:p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5DA89-4220-B348-B9BE-68B34F75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75C60-2984-1D44-8CD1-90AA1410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Contents on B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 with Kim to learn how to solder boards. I was familiar with soldering, not at this scale. The flexible electronic boards also add minor complications.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F5EA1-5279-464A-8FD9-1FE317AD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C2E82-9D08-BA46-AF48-5ADBBCAC10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7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Problems During the Research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with new paper, must read on feature vectors of graphs and what they mean for clustering.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D8A63-D817-F749-9DA3-F67EEC2E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411C2-FCFF-8F4D-B56A-8830CF27D4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6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you solved the problems 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more papers, reading citations of paper mentioned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C9DBD-7B38-5B49-9DF6-AEFFD03271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771DB-CC54-2646-BF70-D8B6BC4C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5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C7D-34E7-4FF6-9474-5007CB08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To Do Next Week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68DB06-E245-43AF-9DCC-66C0EB2F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411" y="1520821"/>
            <a:ext cx="5967359" cy="364738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Complete graph-based clustering implementation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 Find new implementation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Meet with Kim for micro soldering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agian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38891-94AF-1D4E-B875-F850C4B3D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6" y="6629926"/>
            <a:ext cx="2196965" cy="241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DA9D0-F62B-4849-B48E-E5F07D25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3" y="5728558"/>
            <a:ext cx="2561061" cy="11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1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CF49E3CA3034B905EA9EAC1BEFF5B" ma:contentTypeVersion="2" ma:contentTypeDescription="Create a new document." ma:contentTypeScope="" ma:versionID="65d795264dce10fa4225fb9aa1d1a976">
  <xsd:schema xmlns:xsd="http://www.w3.org/2001/XMLSchema" xmlns:xs="http://www.w3.org/2001/XMLSchema" xmlns:p="http://schemas.microsoft.com/office/2006/metadata/properties" xmlns:ns2="0d4e0842-4262-4d93-9217-e6082ad598f2" targetNamespace="http://schemas.microsoft.com/office/2006/metadata/properties" ma:root="true" ma:fieldsID="17012a61cb0de72413a9b283e607eef0" ns2:_="">
    <xsd:import namespace="0d4e0842-4262-4d93-9217-e6082ad598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e0842-4262-4d93-9217-e6082ad59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70763E-43C3-4231-BEA2-0C1497E67F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EF460F-2CC0-4772-A209-D2E0024BDB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e0842-4262-4d93-9217-e6082ad598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3713CD-B690-45C0-A51F-B892BD10DE5D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d4e0842-4262-4d93-9217-e6082ad598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4607</TotalTime>
  <Words>161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Roboto</vt:lpstr>
      <vt:lpstr>Roboto Condensed Light</vt:lpstr>
      <vt:lpstr>Custom Design</vt:lpstr>
      <vt:lpstr>1_Custom Design</vt:lpstr>
      <vt:lpstr>BITN Group Weekly Report</vt:lpstr>
      <vt:lpstr>Summary of Work Done This Week</vt:lpstr>
      <vt:lpstr>A</vt:lpstr>
      <vt:lpstr>B</vt:lpstr>
      <vt:lpstr>Any Problems During the Research</vt:lpstr>
      <vt:lpstr>Possible Solutions</vt:lpstr>
      <vt:lpstr>Work To Do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Knight, Ian J</cp:lastModifiedBy>
  <cp:revision>365</cp:revision>
  <dcterms:created xsi:type="dcterms:W3CDTF">2021-11-16T15:09:55Z</dcterms:created>
  <dcterms:modified xsi:type="dcterms:W3CDTF">2023-02-25T00:22:03Z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0x010100E17CF49E3CA3034B905EA9EAC1BEFF5B</vt:lpwstr>
  </property>
  <property fmtid="{D5CDD505-2E9C-101B-9397-08002B2CF9AE}" pid="3" name="MediaServiceImageTags">
    <vt:lpwstr/>
  </property>
</Properties>
</file>