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2"/>
  </p:notesMasterIdLst>
  <p:handoutMasterIdLst>
    <p:handoutMasterId r:id="rId13"/>
  </p:handoutMasterIdLst>
  <p:sldIdLst>
    <p:sldId id="256" r:id="rId6"/>
    <p:sldId id="1096" r:id="rId7"/>
    <p:sldId id="1101" r:id="rId8"/>
    <p:sldId id="1103" r:id="rId9"/>
    <p:sldId id="1104" r:id="rId10"/>
    <p:sldId id="11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6337"/>
  </p:normalViewPr>
  <p:slideViewPr>
    <p:cSldViewPr snapToGrid="0" snapToObjects="1">
      <p:cViewPr varScale="1">
        <p:scale>
          <a:sx n="153" d="100"/>
          <a:sy n="153" d="100"/>
        </p:scale>
        <p:origin x="570" y="144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Ian Knight</a:t>
            </a:r>
          </a:p>
          <a:p>
            <a:r>
              <a:rPr lang="en-US" dirty="0"/>
              <a:t>Date: 02/24/2023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 soldering, this week's meeting was postponed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algo implementation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preliminary graph algo implementation, given to Kim to concurrently develop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Contents on B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 last weeks work, adapted model to cluster within a single timeseries, the paper’s implementation is for clustering timeseries in their entirety (a set of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then clustered by node (a single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5DA89-4220-B348-B9BE-68B34F75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75C60-2984-1D44-8CD1-90AA1410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Problems During the Research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Postponed meeting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algorithm in paper must be adapted to fit our use-case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D8A63-D817-F749-9DA3-F67EEC2E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411C2-FCFF-8F4D-B56A-8830CF27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you solved the problems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Instead of averaging feature matrix across all input timeseries and single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ts’s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generated feature matrix will be used as input to Louvain’s algo for clustering 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9DBD-7B38-5B49-9DF6-AEFFD032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71DB-CC54-2646-BF70-D8B6BC4C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adapt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possibly find a new implementation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ask about working on paper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4612</TotalTime>
  <Words>156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B</vt:lpstr>
      <vt:lpstr>Any Problems During the Research</vt:lpstr>
      <vt:lpstr>Possible Solutions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365</cp:revision>
  <dcterms:created xsi:type="dcterms:W3CDTF">2021-11-16T15:09:55Z</dcterms:created>
  <dcterms:modified xsi:type="dcterms:W3CDTF">2023-02-25T00:26:43Z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