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12"/>
  </p:notesMasterIdLst>
  <p:handoutMasterIdLst>
    <p:handoutMasterId r:id="rId13"/>
  </p:handoutMasterIdLst>
  <p:sldIdLst>
    <p:sldId id="256" r:id="rId6"/>
    <p:sldId id="1096" r:id="rId7"/>
    <p:sldId id="1102" r:id="rId8"/>
    <p:sldId id="1103" r:id="rId9"/>
    <p:sldId id="1104" r:id="rId10"/>
    <p:sldId id="11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6337"/>
  </p:normalViewPr>
  <p:slideViewPr>
    <p:cSldViewPr snapToGrid="0" snapToObjects="1">
      <p:cViewPr varScale="1">
        <p:scale>
          <a:sx n="91" d="100"/>
          <a:sy n="91" d="100"/>
        </p:scale>
        <p:origin x="341" y="72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Ian Knight</a:t>
            </a:r>
          </a:p>
          <a:p>
            <a:r>
              <a:rPr lang="en-US" dirty="0"/>
              <a:t>Date: 03/24/2023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table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actually get multichannel support running/get real results on real computer for 90% overlap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preliminary multichannel support (averaging similarity matrices method)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anticipated, multichannel support with averaging matrices was too computationally expensive (specifically memory)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some in-storage computation system to get around memory restrictions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F5EA1-5279-464A-8FD9-1FE317AD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C2E82-9D08-BA46-AF48-5ADBBCAC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Problems During the Research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 enough computer memory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D8A63-D817-F749-9DA3-F67EEC2E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411C2-FCFF-8F4D-B56A-8830CF27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Get more memory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lab computer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colabs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AWS processing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the algorithm with pruning or caching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in-storage computation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C9DBD-7B38-5B49-9DF6-AEFFD032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771DB-CC54-2646-BF70-D8B6BC4C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decide on optimization for multichannel implementation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comparison table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maybe some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hardware work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4699</TotalTime>
  <Words>131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B</vt:lpstr>
      <vt:lpstr>Any Problems During the Research</vt:lpstr>
      <vt:lpstr>Possible Solutions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366</cp:revision>
  <dcterms:created xsi:type="dcterms:W3CDTF">2021-11-16T15:09:55Z</dcterms:created>
  <dcterms:modified xsi:type="dcterms:W3CDTF">2023-04-12T16:31:42Z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