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9"/>
  </p:notesMasterIdLst>
  <p:handoutMasterIdLst>
    <p:handoutMasterId r:id="rId10"/>
  </p:handoutMasterIdLst>
  <p:sldIdLst>
    <p:sldId id="256" r:id="rId6"/>
    <p:sldId id="1096" r:id="rId7"/>
    <p:sldId id="11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03/31/2023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dask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implementation for multithread, in-storage computation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out if hdf5 actually works for this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figured out more options for getting multichannel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hdf5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dask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4605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367</cp:revision>
  <dcterms:created xsi:type="dcterms:W3CDTF">2021-11-16T15:09:55Z</dcterms:created>
  <dcterms:modified xsi:type="dcterms:W3CDTF">2023-04-12T15:00:13Z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