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4"/>
    <p:sldMasterId id="2147483683" r:id="rId5"/>
  </p:sldMasterIdLst>
  <p:notesMasterIdLst>
    <p:notesMasterId r:id="rId13"/>
  </p:notesMasterIdLst>
  <p:handoutMasterIdLst>
    <p:handoutMasterId r:id="rId14"/>
  </p:handoutMasterIdLst>
  <p:sldIdLst>
    <p:sldId id="256" r:id="rId6"/>
    <p:sldId id="1096" r:id="rId7"/>
    <p:sldId id="1101" r:id="rId8"/>
    <p:sldId id="1102" r:id="rId9"/>
    <p:sldId id="1103" r:id="rId10"/>
    <p:sldId id="1104" r:id="rId11"/>
    <p:sldId id="110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3" userDrawn="1">
          <p15:clr>
            <a:srgbClr val="A4A3A4"/>
          </p15:clr>
        </p15:guide>
        <p15:guide id="2" pos="2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057"/>
    <a:srgbClr val="857437"/>
    <a:srgbClr val="B4A468"/>
    <a:srgbClr val="D5A885"/>
    <a:srgbClr val="E5EAFA"/>
    <a:srgbClr val="E4EAF9"/>
    <a:srgbClr val="92D050"/>
    <a:srgbClr val="A7934B"/>
    <a:srgbClr val="262626"/>
    <a:srgbClr val="EEB2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6337"/>
  </p:normalViewPr>
  <p:slideViewPr>
    <p:cSldViewPr snapToGrid="0" snapToObjects="1">
      <p:cViewPr varScale="1">
        <p:scale>
          <a:sx n="91" d="100"/>
          <a:sy n="91" d="100"/>
        </p:scale>
        <p:origin x="341" y="72"/>
      </p:cViewPr>
      <p:guideLst>
        <p:guide orient="horz" pos="773"/>
        <p:guide pos="2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0" d="100"/>
          <a:sy n="110" d="100"/>
        </p:scale>
        <p:origin x="4352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A6E295-2078-3A4C-9B3B-128821A974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3100D-CACA-0F41-B537-339726C6A5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7CCEE-F6A5-9F4C-8CE3-50501077053A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18C585-FF88-2E4D-AADE-9C9529D2F7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F8045-3A37-824A-8710-57C502BDEF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57D50-C692-A448-91EE-4B0FAD320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93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0CFF9-B8A7-0D44-8BA5-C0E94FD6E34B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DE1A3E-AD58-7F43-A824-DE6F803C8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86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7EE9D9-49A7-AE42-84D1-352EBEE40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5684" y="1149178"/>
            <a:ext cx="6795912" cy="264389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ts val="4800"/>
              </a:lnSpc>
              <a:defRPr sz="4200" b="1" i="0" cap="none" spc="0" baseline="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55682" y="3793068"/>
            <a:ext cx="6795913" cy="16848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600"/>
              </a:lnSpc>
              <a:buNone/>
              <a:defRPr sz="1800" b="0" cap="none" spc="0" baseline="0">
                <a:solidFill>
                  <a:srgbClr val="85743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25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DA8079-4F60-D34B-96A4-C32E3C6A4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1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13FC5-8FDB-D640-8F18-46D09DD7F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1" y="365125"/>
            <a:ext cx="88011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9F9D1-30A5-3C44-9E01-F570121CC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C5DF8-E50D-1745-97C5-A23C0E51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D20E1-9670-8A49-9442-60CC2307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8929" y="3793068"/>
            <a:ext cx="6795913" cy="16848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600"/>
              </a:lnSpc>
              <a:buNone/>
              <a:defRPr sz="3000" b="0" cap="none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itchFamily="2" charset="0"/>
                <a:ea typeface="Roboto Condensed Light" pitchFamily="2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7EE9D9-49A7-AE42-84D1-352EBEE40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8930" y="333633"/>
            <a:ext cx="6795913" cy="345943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ts val="4800"/>
              </a:lnSpc>
              <a:defRPr sz="4200" b="1" cap="none" spc="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649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BEFA-1B24-BD40-967B-224093822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28C1E-32D8-CF48-A92C-E6AC112D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E5600-2DCC-EB44-9203-121C72C9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FBA1A-F7CC-514B-BEB5-104BA2E0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1CD0E1A-EFF5-9943-8AA6-521A2B23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1505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768D-628B-BB40-BEE5-32E27182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323E-BF1A-8C44-9650-0F8A4E12D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9048" y="1215483"/>
            <a:ext cx="5615353" cy="422565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EEF26-478D-684B-BFF1-D8FD9BE7D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215483"/>
            <a:ext cx="5613400" cy="422565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BF72E-E074-E741-8514-3417AC9D8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52637-104D-064E-9B91-0BC72B6E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4C3EF-E136-164D-954C-112EADD9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98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10077-12D2-2D4D-8F51-D9CB6B044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235113"/>
            <a:ext cx="561763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DF7D1-4D77-4C46-B579-F5861C74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2078658"/>
            <a:ext cx="5617633" cy="33624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9A1FD-16BD-7B41-8D0F-269780D1B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35113"/>
            <a:ext cx="56388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AF2E0-F5E8-3946-89DE-62BFD441B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78658"/>
            <a:ext cx="5638800" cy="33624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5BD322-BC93-4244-92C5-7651A797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E79E3B-E843-6343-9ECC-916F6A2E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D151B-D611-8446-9323-A31F4308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419FCA3D-219A-9547-A7A7-4EB9BE7DD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460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5170-396F-CE4F-A0AB-300CE970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6F2CA-2DD1-AF41-91EF-4D055700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35E81-A1AE-8442-89DE-148AC4FCD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583BD-E195-8D45-B88C-3F15BB70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2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AE419-AE08-F348-87A6-E9445B33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02ABE-49F8-8E43-8B96-1F432917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0AFCF-7504-9244-8529-F384A6BD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0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C417-39B3-8947-8902-0153B500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0FAD0-D969-274E-8AC0-FC5A894FB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768" y="457201"/>
            <a:ext cx="7497233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FBC2C-9388-6049-AEF3-C1606676A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1" y="2274849"/>
            <a:ext cx="3932767" cy="35941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A470E-5CA9-A545-B98E-1EFAA05E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ABCA5-3B76-9E47-892E-A475FC83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5A757-8D62-3444-9BDB-1CB584B73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9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E57A-36CB-814D-B1A5-9012A244B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3259A3-587A-6D4A-AEF8-E4225996F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13768" y="457201"/>
            <a:ext cx="7497233" cy="49839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C1918-55BE-A644-8FDC-9E18F9A99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1" y="2274850"/>
            <a:ext cx="3932767" cy="31662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DD8F2-DDA7-354F-9FEA-A07E773A6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10CDF-1139-2249-8F5E-3E7043CC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F2438-4A98-5A4C-9057-FC3F0CBC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5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86C1-1209-CD40-86E4-C72B7974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57BF9-8D1A-FD41-A037-BF729754D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231DA-AB5C-C240-9332-9CC3D46A8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7AB74-A3C5-CF45-A5A3-124A94D1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83F40-6572-9341-AE1A-0342450A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3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98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342900" rtl="0" eaLnBrk="1" latinLnBrk="0" hangingPunct="1">
        <a:spcBef>
          <a:spcPct val="0"/>
        </a:spcBef>
        <a:buNone/>
        <a:defRPr sz="3600" b="1" kern="1200">
          <a:solidFill>
            <a:srgbClr val="857437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6794E2-0939-7444-A82A-8BD5C7FA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6A5F8-57A3-204B-9489-10B6EA097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215485"/>
            <a:ext cx="11430000" cy="4225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2C088-FD5F-6E47-B5E9-B42B8CA51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5441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554A5-B4DD-7045-B047-B7DA6D1E70A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B8B9A-12D6-EA40-AB29-6918054B5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6154" y="5441135"/>
            <a:ext cx="5941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F842A-A21A-C542-88CC-30F0DD78D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5441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78206-0642-9F48-9727-6B519CB285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3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rgbClr val="A7934B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95FB-AFDA-C24E-BDC1-87184FFF6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381" y="1139751"/>
            <a:ext cx="6795912" cy="264389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dirty="0"/>
              <a:t>BITN Group Weekly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66134-3B68-CA46-9583-81F439EB8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379" y="3783641"/>
            <a:ext cx="6795913" cy="1684868"/>
          </a:xfrm>
        </p:spPr>
        <p:txBody>
          <a:bodyPr/>
          <a:lstStyle/>
          <a:p>
            <a:r>
              <a:rPr lang="en-US" dirty="0"/>
              <a:t>Name: Ian Knight</a:t>
            </a:r>
          </a:p>
          <a:p>
            <a:r>
              <a:rPr lang="en-US" dirty="0"/>
              <a:t>Date</a:t>
            </a:r>
            <a:r>
              <a:rPr lang="en-US"/>
              <a:t>: 04/07/2023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C81AD6-4868-9D4F-A6DC-3E1656B9D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2" y="5580041"/>
            <a:ext cx="2717932" cy="119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75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1C7D-34E7-4FF6-9474-5007CB08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Work Done This Week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168DB06-E245-43AF-9DCC-66C0EB2F2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411" y="1520821"/>
            <a:ext cx="5967359" cy="364738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progress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 </a:t>
            </a:r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progress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 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complete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 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complete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 </a:t>
            </a:r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progress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6EA5A7-6EBB-BF4F-AE86-A6DF8BD78F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586" y="6629926"/>
            <a:ext cx="2196965" cy="2412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EFCBC5-1F72-844A-887E-1357166C1E4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483" y="5728558"/>
            <a:ext cx="2561061" cy="112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678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1C7D-34E7-4FF6-9474-5007CB08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168DB06-E245-43AF-9DCC-66C0EB2F2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411" y="1520821"/>
            <a:ext cx="5967359" cy="364738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Single channel data : create distance matrix of same length of segment slice number of different </a:t>
            </a:r>
            <a:r>
              <a:rPr lang="en-US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ts</a:t>
            </a:r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(each single channel)</a:t>
            </a:r>
          </a:p>
          <a:p>
            <a:endParaRPr lang="en-US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Multichannel : Average distance of distance matrix for each channel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95DA89-4220-B348-B9BE-68B34F75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586" y="6629926"/>
            <a:ext cx="2196965" cy="2412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175C60-2984-1D44-8CD1-90AA14108B9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483" y="5728558"/>
            <a:ext cx="2561061" cy="112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087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1C7D-34E7-4FF6-9474-5007CB08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168DB06-E245-43AF-9DCC-66C0EB2F2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411" y="1520821"/>
            <a:ext cx="5967359" cy="364738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Contents on B</a:t>
            </a:r>
            <a:endParaRPr lang="en-US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4F5EA1-5279-464A-8FD9-1FE317ADA4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586" y="6629926"/>
            <a:ext cx="2196965" cy="2412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0C2E82-9D08-BA46-AF48-5ADBBCAC106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483" y="5728558"/>
            <a:ext cx="2561061" cy="112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73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1C7D-34E7-4FF6-9474-5007CB08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Problems During the Research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168DB06-E245-43AF-9DCC-66C0EB2F2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411" y="1520821"/>
            <a:ext cx="5967359" cy="364738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Problems</a:t>
            </a:r>
            <a:endParaRPr lang="en-US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3D8A63-D817-F749-9DA3-F67EEC2ED0F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586" y="6629926"/>
            <a:ext cx="2196965" cy="2412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5411C2-FCFF-8F4D-B56A-8830CF27D4E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483" y="5728558"/>
            <a:ext cx="2561061" cy="112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365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1C7D-34E7-4FF6-9474-5007CB08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Solutions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168DB06-E245-43AF-9DCC-66C0EB2F2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411" y="1520821"/>
            <a:ext cx="5967359" cy="364738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How you solved the problems </a:t>
            </a:r>
            <a:endParaRPr lang="en-US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1C9DBD-7B38-5B49-9DF6-AEFFD032717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586" y="6629926"/>
            <a:ext cx="2196965" cy="2412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5771DB-CC54-2646-BF70-D8B6BC4CFCC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483" y="5728558"/>
            <a:ext cx="2561061" cy="112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154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1C7D-34E7-4FF6-9474-5007CB08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To Do Next Week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168DB06-E245-43AF-9DCC-66C0EB2F2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411" y="1520821"/>
            <a:ext cx="5967359" cy="364738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E38891-94AF-1D4E-B875-F850C4B3D38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586" y="6629926"/>
            <a:ext cx="2196965" cy="2412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CDA9D0-F62B-4849-B48E-E5F07D25F8C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483" y="5728558"/>
            <a:ext cx="2561061" cy="112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7618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ATech_PPTtemplate_2021_wide" id="{E85096BA-033B-D848-B268-A76C8AE5D2A4}" vid="{1C4A0A5B-2267-F04A-B00C-3FCDF7CFA02E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Tech_PPTtemplate_2021_wide" id="{E85096BA-033B-D848-B268-A76C8AE5D2A4}" vid="{C86BDF43-62E5-5C4C-BBB8-C9F54843079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7CF49E3CA3034B905EA9EAC1BEFF5B" ma:contentTypeVersion="2" ma:contentTypeDescription="Create a new document." ma:contentTypeScope="" ma:versionID="65d795264dce10fa4225fb9aa1d1a976">
  <xsd:schema xmlns:xsd="http://www.w3.org/2001/XMLSchema" xmlns:xs="http://www.w3.org/2001/XMLSchema" xmlns:p="http://schemas.microsoft.com/office/2006/metadata/properties" xmlns:ns2="0d4e0842-4262-4d93-9217-e6082ad598f2" targetNamespace="http://schemas.microsoft.com/office/2006/metadata/properties" ma:root="true" ma:fieldsID="17012a61cb0de72413a9b283e607eef0" ns2:_="">
    <xsd:import namespace="0d4e0842-4262-4d93-9217-e6082ad598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4e0842-4262-4d93-9217-e6082ad598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EF460F-2CC0-4772-A209-D2E0024BDB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4e0842-4262-4d93-9217-e6082ad598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03713CD-B690-45C0-A51F-B892BD10DE5D}">
  <ds:schemaRefs>
    <ds:schemaRef ds:uri="http://purl.org/dc/terms/"/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0d4e0842-4262-4d93-9217-e6082ad598f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270763E-43C3-4231-BEA2-0C1497E67F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Custom Design</Template>
  <TotalTime>4692</TotalTime>
  <Words>90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Roboto</vt:lpstr>
      <vt:lpstr>Roboto Condensed Light</vt:lpstr>
      <vt:lpstr>Custom Design</vt:lpstr>
      <vt:lpstr>1_Custom Design</vt:lpstr>
      <vt:lpstr>BITN Group Weekly Report</vt:lpstr>
      <vt:lpstr>Summary of Work Done This Week</vt:lpstr>
      <vt:lpstr>A</vt:lpstr>
      <vt:lpstr>B</vt:lpstr>
      <vt:lpstr>Any Problems During the Research</vt:lpstr>
      <vt:lpstr>Possible Solutions</vt:lpstr>
      <vt:lpstr>Work To Do 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 Here</dc:title>
  <dc:creator>Sung Hoon Lee</dc:creator>
  <cp:lastModifiedBy>Knight, Ian J</cp:lastModifiedBy>
  <cp:revision>367</cp:revision>
  <dcterms:created xsi:type="dcterms:W3CDTF">2021-11-16T15:09:55Z</dcterms:created>
  <dcterms:modified xsi:type="dcterms:W3CDTF">2023-04-12T16:31:39Z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0x010100E17CF49E3CA3034B905EA9EAC1BEFF5B</vt:lpwstr>
  </property>
  <property fmtid="{D5CDD505-2E9C-101B-9397-08002B2CF9AE}" pid="3" name="MediaServiceImageTags">
    <vt:lpwstr/>
  </property>
</Properties>
</file>