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9"/>
  </p:notesMasterIdLst>
  <p:handoutMasterIdLst>
    <p:handoutMasterId r:id="rId10"/>
  </p:handoutMasterIdLst>
  <p:sldIdLst>
    <p:sldId id="256" r:id="rId6"/>
    <p:sldId id="1096" r:id="rId7"/>
    <p:sldId id="11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BA8B2-5179-F241-A362-777DA985E297}" v="1" dt="2023-01-23T02:26:4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91" d="100"/>
          <a:sy n="91" d="100"/>
        </p:scale>
        <p:origin x="341" y="82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Date: 03/03/2023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clustering algo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 for baselines for paper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ways to modify clustering algo to work for single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clustering algo, get it working for a single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anticipate multichannel function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 for baselines for paper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comparison table for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4604</TotalTime>
  <Words>72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368</cp:revision>
  <dcterms:created xsi:type="dcterms:W3CDTF">2021-11-16T15:09:55Z</dcterms:created>
  <dcterms:modified xsi:type="dcterms:W3CDTF">2023-04-12T14:42:33Z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