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4"/>
    <p:sldMasterId id="2147483683" r:id="rId5"/>
  </p:sldMasterIdLst>
  <p:notesMasterIdLst>
    <p:notesMasterId r:id="rId12"/>
  </p:notesMasterIdLst>
  <p:handoutMasterIdLst>
    <p:handoutMasterId r:id="rId13"/>
  </p:handoutMasterIdLst>
  <p:sldIdLst>
    <p:sldId id="256" r:id="rId6"/>
    <p:sldId id="1096" r:id="rId7"/>
    <p:sldId id="1101" r:id="rId8"/>
    <p:sldId id="1102" r:id="rId9"/>
    <p:sldId id="1103" r:id="rId10"/>
    <p:sldId id="110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3" userDrawn="1">
          <p15:clr>
            <a:srgbClr val="A4A3A4"/>
          </p15:clr>
        </p15:guide>
        <p15:guide id="2" pos="2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57"/>
    <a:srgbClr val="857437"/>
    <a:srgbClr val="B4A468"/>
    <a:srgbClr val="D5A885"/>
    <a:srgbClr val="E5EAFA"/>
    <a:srgbClr val="E4EAF9"/>
    <a:srgbClr val="92D050"/>
    <a:srgbClr val="A7934B"/>
    <a:srgbClr val="262626"/>
    <a:srgbClr val="EEB2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6337"/>
  </p:normalViewPr>
  <p:slideViewPr>
    <p:cSldViewPr snapToGrid="0" snapToObjects="1">
      <p:cViewPr varScale="1">
        <p:scale>
          <a:sx n="91" d="100"/>
          <a:sy n="91" d="100"/>
        </p:scale>
        <p:origin x="341" y="72"/>
      </p:cViewPr>
      <p:guideLst>
        <p:guide orient="horz" pos="773"/>
        <p:guide pos="2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0" d="100"/>
          <a:sy n="110" d="100"/>
        </p:scale>
        <p:origin x="435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A6E295-2078-3A4C-9B3B-128821A974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603100D-CACA-0F41-B537-339726C6A5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77CCEE-F6A5-9F4C-8CE3-50501077053A}" type="datetimeFigureOut">
              <a:rPr lang="en-US" smtClean="0"/>
              <a:t>4/12/2023</a:t>
            </a:fld>
            <a:endParaRPr lang="en-US"/>
          </a:p>
        </p:txBody>
      </p:sp>
      <p:sp>
        <p:nvSpPr>
          <p:cNvPr id="4" name="Footer Placeholder 3">
            <a:extLst>
              <a:ext uri="{FF2B5EF4-FFF2-40B4-BE49-F238E27FC236}">
                <a16:creationId xmlns:a16="http://schemas.microsoft.com/office/drawing/2014/main" id="{1518C585-FF88-2E4D-AADE-9C9529D2F7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0F8045-3A37-824A-8710-57C502BDEF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957D50-C692-A448-91EE-4B0FAD320CD6}" type="slidenum">
              <a:rPr lang="en-US" smtClean="0"/>
              <a:t>‹#›</a:t>
            </a:fld>
            <a:endParaRPr lang="en-US"/>
          </a:p>
        </p:txBody>
      </p:sp>
    </p:spTree>
    <p:extLst>
      <p:ext uri="{BB962C8B-B14F-4D97-AF65-F5344CB8AC3E}">
        <p14:creationId xmlns:p14="http://schemas.microsoft.com/office/powerpoint/2010/main" val="1285093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10CFF9-B8A7-0D44-8BA5-C0E94FD6E34B}" type="datetimeFigureOut">
              <a:rPr lang="en-US" smtClean="0"/>
              <a:t>4/12/2023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E1A3E-AD58-7F43-A824-DE6F803C8CF5}" type="slidenum">
              <a:rPr lang="en-US" smtClean="0"/>
              <a:t>‹#›</a:t>
            </a:fld>
            <a:endParaRPr lang="en-US"/>
          </a:p>
        </p:txBody>
      </p:sp>
    </p:spTree>
    <p:extLst>
      <p:ext uri="{BB962C8B-B14F-4D97-AF65-F5344CB8AC3E}">
        <p14:creationId xmlns:p14="http://schemas.microsoft.com/office/powerpoint/2010/main" val="349918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7EE9D9-49A7-AE42-84D1-352EBEE407C2}"/>
              </a:ext>
            </a:extLst>
          </p:cNvPr>
          <p:cNvSpPr>
            <a:spLocks noGrp="1"/>
          </p:cNvSpPr>
          <p:nvPr>
            <p:ph type="ctrTitle"/>
          </p:nvPr>
        </p:nvSpPr>
        <p:spPr>
          <a:xfrm>
            <a:off x="2955684" y="1149178"/>
            <a:ext cx="6795912" cy="2643890"/>
          </a:xfrm>
          <a:prstGeom prst="rect">
            <a:avLst/>
          </a:prstGeom>
        </p:spPr>
        <p:txBody>
          <a:bodyPr anchor="b" anchorCtr="0">
            <a:normAutofit/>
          </a:bodyPr>
          <a:lstStyle>
            <a:lvl1pPr algn="l">
              <a:lnSpc>
                <a:spcPts val="4800"/>
              </a:lnSpc>
              <a:defRPr sz="4200" b="1" i="0" cap="none" spc="0" baseline="0">
                <a:solidFill>
                  <a:srgbClr val="003057"/>
                </a:solidFill>
                <a:latin typeface="Roboto" panose="02000000000000000000" pitchFamily="2" charset="0"/>
                <a:ea typeface="Roboto" panose="02000000000000000000" pitchFamily="2" charset="0"/>
                <a:cs typeface="Roboto" panose="02000000000000000000" pitchFamily="2" charset="0"/>
              </a:defRPr>
            </a:lvl1pPr>
          </a:lstStyle>
          <a:p>
            <a:r>
              <a:rPr lang="en-US"/>
              <a:t>Click to edit Master title style</a:t>
            </a:r>
            <a:endParaRPr lang="en-US" dirty="0"/>
          </a:p>
        </p:txBody>
      </p:sp>
      <p:sp>
        <p:nvSpPr>
          <p:cNvPr id="3" name="Subtitle 2"/>
          <p:cNvSpPr>
            <a:spLocks noGrp="1"/>
          </p:cNvSpPr>
          <p:nvPr>
            <p:ph type="subTitle" idx="1"/>
          </p:nvPr>
        </p:nvSpPr>
        <p:spPr>
          <a:xfrm>
            <a:off x="2955682" y="3793068"/>
            <a:ext cx="6795913" cy="1684868"/>
          </a:xfrm>
          <a:prstGeom prst="rect">
            <a:avLst/>
          </a:prstGeom>
        </p:spPr>
        <p:txBody>
          <a:bodyPr>
            <a:noAutofit/>
          </a:bodyPr>
          <a:lstStyle>
            <a:lvl1pPr marL="0" indent="0" algn="l">
              <a:lnSpc>
                <a:spcPts val="3600"/>
              </a:lnSpc>
              <a:buNone/>
              <a:defRPr sz="1800" b="0" cap="none" spc="0" baseline="0">
                <a:solidFill>
                  <a:srgbClr val="857437"/>
                </a:solidFill>
                <a:latin typeface="Roboto" panose="02000000000000000000" pitchFamily="2" charset="0"/>
                <a:ea typeface="Roboto" panose="02000000000000000000" pitchFamily="2" charset="0"/>
                <a:cs typeface="Roboto" panose="02000000000000000000"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2725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A8079-4F60-D34B-96A4-C32E3C6A4A6C}"/>
              </a:ext>
            </a:extLst>
          </p:cNvPr>
          <p:cNvSpPr>
            <a:spLocks noGrp="1"/>
          </p:cNvSpPr>
          <p:nvPr>
            <p:ph type="title" orient="vert"/>
          </p:nvPr>
        </p:nvSpPr>
        <p:spPr>
          <a:xfrm>
            <a:off x="9182101"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0213FC5-8FDB-D640-8F18-46D09DD7FDA5}"/>
              </a:ext>
            </a:extLst>
          </p:cNvPr>
          <p:cNvSpPr>
            <a:spLocks noGrp="1"/>
          </p:cNvSpPr>
          <p:nvPr>
            <p:ph type="body" orient="vert" idx="1"/>
          </p:nvPr>
        </p:nvSpPr>
        <p:spPr>
          <a:xfrm>
            <a:off x="381001" y="365125"/>
            <a:ext cx="88011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89F9D1-30A5-3C44-9E01-F570121CC3F9}"/>
              </a:ext>
            </a:extLst>
          </p:cNvPr>
          <p:cNvSpPr>
            <a:spLocks noGrp="1"/>
          </p:cNvSpPr>
          <p:nvPr>
            <p:ph type="dt" sz="half" idx="10"/>
          </p:nvPr>
        </p:nvSpPr>
        <p:spPr/>
        <p:txBody>
          <a:bodyPr/>
          <a:lstStyle/>
          <a:p>
            <a:fld id="{016554A5-B4DD-7045-B047-B7DA6D1E70A4}" type="datetimeFigureOut">
              <a:rPr lang="en-US" smtClean="0"/>
              <a:t>4/12/2023</a:t>
            </a:fld>
            <a:endParaRPr lang="en-US"/>
          </a:p>
        </p:txBody>
      </p:sp>
      <p:sp>
        <p:nvSpPr>
          <p:cNvPr id="5" name="Footer Placeholder 4">
            <a:extLst>
              <a:ext uri="{FF2B5EF4-FFF2-40B4-BE49-F238E27FC236}">
                <a16:creationId xmlns:a16="http://schemas.microsoft.com/office/drawing/2014/main" id="{F4AC5DF8-E50D-1745-97C5-A23C0E511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D20E1-9670-8A49-9442-60CC23074B66}"/>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99861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18929" y="3793068"/>
            <a:ext cx="6795913" cy="1684868"/>
          </a:xfrm>
          <a:prstGeom prst="rect">
            <a:avLst/>
          </a:prstGeom>
        </p:spPr>
        <p:txBody>
          <a:bodyPr>
            <a:noAutofit/>
          </a:bodyPr>
          <a:lstStyle>
            <a:lvl1pPr marL="0" indent="0" algn="l">
              <a:lnSpc>
                <a:spcPts val="3600"/>
              </a:lnSpc>
              <a:buNone/>
              <a:defRPr sz="3000" b="0" cap="none" spc="0" baseline="0">
                <a:solidFill>
                  <a:schemeClr val="tx1">
                    <a:lumMod val="50000"/>
                    <a:lumOff val="50000"/>
                  </a:schemeClr>
                </a:solidFill>
                <a:latin typeface="Roboto Condensed Light" pitchFamily="2" charset="0"/>
                <a:ea typeface="Roboto Condensed Light"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Title 1">
            <a:extLst>
              <a:ext uri="{FF2B5EF4-FFF2-40B4-BE49-F238E27FC236}">
                <a16:creationId xmlns:a16="http://schemas.microsoft.com/office/drawing/2014/main" id="{F17EE9D9-49A7-AE42-84D1-352EBEE407C2}"/>
              </a:ext>
            </a:extLst>
          </p:cNvPr>
          <p:cNvSpPr>
            <a:spLocks noGrp="1"/>
          </p:cNvSpPr>
          <p:nvPr>
            <p:ph type="ctrTitle"/>
          </p:nvPr>
        </p:nvSpPr>
        <p:spPr>
          <a:xfrm>
            <a:off x="4318930" y="333633"/>
            <a:ext cx="6795913" cy="3459435"/>
          </a:xfrm>
          <a:prstGeom prst="rect">
            <a:avLst/>
          </a:prstGeom>
        </p:spPr>
        <p:txBody>
          <a:bodyPr anchor="b" anchorCtr="0">
            <a:normAutofit/>
          </a:bodyPr>
          <a:lstStyle>
            <a:lvl1pPr algn="l">
              <a:lnSpc>
                <a:spcPts val="4800"/>
              </a:lnSpc>
              <a:defRPr sz="4200" b="1" cap="none" spc="0" baseline="0">
                <a:solidFill>
                  <a:srgbClr val="A7934B"/>
                </a:solidFill>
                <a:latin typeface="Roboto" panose="02000000000000000000" pitchFamily="2" charset="0"/>
                <a:ea typeface="Roboto" panose="02000000000000000000" pitchFamily="2" charset="0"/>
                <a:cs typeface="Roboto" panose="02000000000000000000" pitchFamily="2" charset="0"/>
              </a:defRPr>
            </a:lvl1pPr>
          </a:lstStyle>
          <a:p>
            <a:r>
              <a:rPr lang="en-US" dirty="0"/>
              <a:t>Click to edit Master title style</a:t>
            </a:r>
          </a:p>
        </p:txBody>
      </p:sp>
    </p:spTree>
    <p:extLst>
      <p:ext uri="{BB962C8B-B14F-4D97-AF65-F5344CB8AC3E}">
        <p14:creationId xmlns:p14="http://schemas.microsoft.com/office/powerpoint/2010/main" val="1556492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FBEFA-1B24-BD40-967B-224093822B35}"/>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128C1E-32D8-CF48-A92C-E6AC112D0D06}"/>
              </a:ext>
            </a:extLst>
          </p:cNvPr>
          <p:cNvSpPr>
            <a:spLocks noGrp="1"/>
          </p:cNvSpPr>
          <p:nvPr>
            <p:ph type="dt" sz="half" idx="10"/>
          </p:nvPr>
        </p:nvSpPr>
        <p:spPr/>
        <p:txBody>
          <a:bodyPr/>
          <a:lstStyle/>
          <a:p>
            <a:fld id="{016554A5-B4DD-7045-B047-B7DA6D1E70A4}" type="datetimeFigureOut">
              <a:rPr lang="en-US" smtClean="0"/>
              <a:t>4/12/2023</a:t>
            </a:fld>
            <a:endParaRPr lang="en-US"/>
          </a:p>
        </p:txBody>
      </p:sp>
      <p:sp>
        <p:nvSpPr>
          <p:cNvPr id="5" name="Footer Placeholder 4">
            <a:extLst>
              <a:ext uri="{FF2B5EF4-FFF2-40B4-BE49-F238E27FC236}">
                <a16:creationId xmlns:a16="http://schemas.microsoft.com/office/drawing/2014/main" id="{3B7E5600-2DCC-EB44-9203-121C72C9B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FBA1A-F7CC-514B-BEB5-104BA2E09E1E}"/>
              </a:ext>
            </a:extLst>
          </p:cNvPr>
          <p:cNvSpPr>
            <a:spLocks noGrp="1"/>
          </p:cNvSpPr>
          <p:nvPr>
            <p:ph type="sldNum" sz="quarter" idx="12"/>
          </p:nvPr>
        </p:nvSpPr>
        <p:spPr/>
        <p:txBody>
          <a:bodyPr/>
          <a:lstStyle/>
          <a:p>
            <a:fld id="{AE678206-0642-9F48-9727-6B519CB285FA}" type="slidenum">
              <a:rPr lang="en-US" smtClean="0"/>
              <a:t>‹#›</a:t>
            </a:fld>
            <a:endParaRPr lang="en-US"/>
          </a:p>
        </p:txBody>
      </p:sp>
      <p:sp>
        <p:nvSpPr>
          <p:cNvPr id="7" name="Title Placeholder 1">
            <a:extLst>
              <a:ext uri="{FF2B5EF4-FFF2-40B4-BE49-F238E27FC236}">
                <a16:creationId xmlns:a16="http://schemas.microsoft.com/office/drawing/2014/main" id="{D1CD0E1A-EFF5-9943-8AA6-521A2B23E647}"/>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571505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768D-628B-BB40-BEE5-32E27182F2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A323E-BF1A-8C44-9650-0F8A4E12DCC0}"/>
              </a:ext>
            </a:extLst>
          </p:cNvPr>
          <p:cNvSpPr>
            <a:spLocks noGrp="1"/>
          </p:cNvSpPr>
          <p:nvPr>
            <p:ph sz="half" idx="1"/>
          </p:nvPr>
        </p:nvSpPr>
        <p:spPr>
          <a:xfrm>
            <a:off x="379048" y="1215483"/>
            <a:ext cx="5615353" cy="422565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71EEF26-478D-684B-BFF1-D8FD9BE7D5F9}"/>
              </a:ext>
            </a:extLst>
          </p:cNvPr>
          <p:cNvSpPr>
            <a:spLocks noGrp="1"/>
          </p:cNvSpPr>
          <p:nvPr>
            <p:ph sz="half" idx="2"/>
          </p:nvPr>
        </p:nvSpPr>
        <p:spPr>
          <a:xfrm>
            <a:off x="6197600" y="1215483"/>
            <a:ext cx="5613400" cy="422565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5ABF72E-E074-E741-8514-3417AC9D80AB}"/>
              </a:ext>
            </a:extLst>
          </p:cNvPr>
          <p:cNvSpPr>
            <a:spLocks noGrp="1"/>
          </p:cNvSpPr>
          <p:nvPr>
            <p:ph type="dt" sz="half" idx="10"/>
          </p:nvPr>
        </p:nvSpPr>
        <p:spPr/>
        <p:txBody>
          <a:bodyPr/>
          <a:lstStyle/>
          <a:p>
            <a:fld id="{016554A5-B4DD-7045-B047-B7DA6D1E70A4}" type="datetimeFigureOut">
              <a:rPr lang="en-US" smtClean="0"/>
              <a:t>4/12/2023</a:t>
            </a:fld>
            <a:endParaRPr lang="en-US"/>
          </a:p>
        </p:txBody>
      </p:sp>
      <p:sp>
        <p:nvSpPr>
          <p:cNvPr id="6" name="Footer Placeholder 5">
            <a:extLst>
              <a:ext uri="{FF2B5EF4-FFF2-40B4-BE49-F238E27FC236}">
                <a16:creationId xmlns:a16="http://schemas.microsoft.com/office/drawing/2014/main" id="{23752637-104D-064E-9B91-0BC72B6E10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44C3EF-E136-164D-954C-112EADD99ADD}"/>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66129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310077-12D2-2D4D-8F51-D9CB6B044F9B}"/>
              </a:ext>
            </a:extLst>
          </p:cNvPr>
          <p:cNvSpPr>
            <a:spLocks noGrp="1"/>
          </p:cNvSpPr>
          <p:nvPr>
            <p:ph type="body" idx="1"/>
          </p:nvPr>
        </p:nvSpPr>
        <p:spPr>
          <a:xfrm>
            <a:off x="381001" y="1235113"/>
            <a:ext cx="561763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0DF7D1-4D77-4C46-B579-F5861C7459AC}"/>
              </a:ext>
            </a:extLst>
          </p:cNvPr>
          <p:cNvSpPr>
            <a:spLocks noGrp="1"/>
          </p:cNvSpPr>
          <p:nvPr>
            <p:ph sz="half" idx="2"/>
          </p:nvPr>
        </p:nvSpPr>
        <p:spPr>
          <a:xfrm>
            <a:off x="381001" y="2078658"/>
            <a:ext cx="5617633" cy="336247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A19A1FD-16BD-7B41-8D0F-269780D1BBDC}"/>
              </a:ext>
            </a:extLst>
          </p:cNvPr>
          <p:cNvSpPr>
            <a:spLocks noGrp="1"/>
          </p:cNvSpPr>
          <p:nvPr>
            <p:ph type="body" sz="quarter" idx="3"/>
          </p:nvPr>
        </p:nvSpPr>
        <p:spPr>
          <a:xfrm>
            <a:off x="6172200" y="1235113"/>
            <a:ext cx="56388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BAF2E0-F5E8-3946-89DE-62BFD441B2F1}"/>
              </a:ext>
            </a:extLst>
          </p:cNvPr>
          <p:cNvSpPr>
            <a:spLocks noGrp="1"/>
          </p:cNvSpPr>
          <p:nvPr>
            <p:ph sz="quarter" idx="4"/>
          </p:nvPr>
        </p:nvSpPr>
        <p:spPr>
          <a:xfrm>
            <a:off x="6172200" y="2078658"/>
            <a:ext cx="5638800" cy="336247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F5BD322-BC93-4244-92C5-7651A7979906}"/>
              </a:ext>
            </a:extLst>
          </p:cNvPr>
          <p:cNvSpPr>
            <a:spLocks noGrp="1"/>
          </p:cNvSpPr>
          <p:nvPr>
            <p:ph type="dt" sz="half" idx="10"/>
          </p:nvPr>
        </p:nvSpPr>
        <p:spPr/>
        <p:txBody>
          <a:bodyPr/>
          <a:lstStyle/>
          <a:p>
            <a:fld id="{016554A5-B4DD-7045-B047-B7DA6D1E70A4}" type="datetimeFigureOut">
              <a:rPr lang="en-US" smtClean="0"/>
              <a:t>4/12/2023</a:t>
            </a:fld>
            <a:endParaRPr lang="en-US"/>
          </a:p>
        </p:txBody>
      </p:sp>
      <p:sp>
        <p:nvSpPr>
          <p:cNvPr id="8" name="Footer Placeholder 7">
            <a:extLst>
              <a:ext uri="{FF2B5EF4-FFF2-40B4-BE49-F238E27FC236}">
                <a16:creationId xmlns:a16="http://schemas.microsoft.com/office/drawing/2014/main" id="{9DE79E3B-E843-6343-9ECC-916F6A2E3E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D151B-D611-8446-9323-A31F43088641}"/>
              </a:ext>
            </a:extLst>
          </p:cNvPr>
          <p:cNvSpPr>
            <a:spLocks noGrp="1"/>
          </p:cNvSpPr>
          <p:nvPr>
            <p:ph type="sldNum" sz="quarter" idx="12"/>
          </p:nvPr>
        </p:nvSpPr>
        <p:spPr/>
        <p:txBody>
          <a:bodyPr/>
          <a:lstStyle/>
          <a:p>
            <a:fld id="{AE678206-0642-9F48-9727-6B519CB285FA}" type="slidenum">
              <a:rPr lang="en-US" smtClean="0"/>
              <a:t>‹#›</a:t>
            </a:fld>
            <a:endParaRPr lang="en-US"/>
          </a:p>
        </p:txBody>
      </p:sp>
      <p:sp>
        <p:nvSpPr>
          <p:cNvPr id="10" name="Title Placeholder 1">
            <a:extLst>
              <a:ext uri="{FF2B5EF4-FFF2-40B4-BE49-F238E27FC236}">
                <a16:creationId xmlns:a16="http://schemas.microsoft.com/office/drawing/2014/main" id="{419FCA3D-219A-9547-A7A7-4EB9BE7DD721}"/>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20460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5170-396F-CE4F-A0AB-300CE9708E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A6F2CA-2DD1-AF41-91EF-4D055700CA01}"/>
              </a:ext>
            </a:extLst>
          </p:cNvPr>
          <p:cNvSpPr>
            <a:spLocks noGrp="1"/>
          </p:cNvSpPr>
          <p:nvPr>
            <p:ph type="dt" sz="half" idx="10"/>
          </p:nvPr>
        </p:nvSpPr>
        <p:spPr/>
        <p:txBody>
          <a:bodyPr/>
          <a:lstStyle/>
          <a:p>
            <a:fld id="{016554A5-B4DD-7045-B047-B7DA6D1E70A4}" type="datetimeFigureOut">
              <a:rPr lang="en-US" smtClean="0"/>
              <a:t>4/12/2023</a:t>
            </a:fld>
            <a:endParaRPr lang="en-US"/>
          </a:p>
        </p:txBody>
      </p:sp>
      <p:sp>
        <p:nvSpPr>
          <p:cNvPr id="4" name="Footer Placeholder 3">
            <a:extLst>
              <a:ext uri="{FF2B5EF4-FFF2-40B4-BE49-F238E27FC236}">
                <a16:creationId xmlns:a16="http://schemas.microsoft.com/office/drawing/2014/main" id="{07635E81-A1AE-8442-89DE-148AC4FCDA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7583BD-E195-8D45-B88C-3F15BB700766}"/>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42062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AE419-AE08-F348-87A6-E9445B339E62}"/>
              </a:ext>
            </a:extLst>
          </p:cNvPr>
          <p:cNvSpPr>
            <a:spLocks noGrp="1"/>
          </p:cNvSpPr>
          <p:nvPr>
            <p:ph type="dt" sz="half" idx="10"/>
          </p:nvPr>
        </p:nvSpPr>
        <p:spPr/>
        <p:txBody>
          <a:bodyPr/>
          <a:lstStyle/>
          <a:p>
            <a:fld id="{016554A5-B4DD-7045-B047-B7DA6D1E70A4}" type="datetimeFigureOut">
              <a:rPr lang="en-US" smtClean="0"/>
              <a:t>4/12/2023</a:t>
            </a:fld>
            <a:endParaRPr lang="en-US"/>
          </a:p>
        </p:txBody>
      </p:sp>
      <p:sp>
        <p:nvSpPr>
          <p:cNvPr id="3" name="Footer Placeholder 2">
            <a:extLst>
              <a:ext uri="{FF2B5EF4-FFF2-40B4-BE49-F238E27FC236}">
                <a16:creationId xmlns:a16="http://schemas.microsoft.com/office/drawing/2014/main" id="{C4F02ABE-49F8-8E43-8B96-1F432917E9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0AFCF-7504-9244-8529-F384A6BDB3AB}"/>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239050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C417-39B3-8947-8902-0153B5002093}"/>
              </a:ext>
            </a:extLst>
          </p:cNvPr>
          <p:cNvSpPr>
            <a:spLocks noGrp="1"/>
          </p:cNvSpPr>
          <p:nvPr>
            <p:ph type="title"/>
          </p:nvPr>
        </p:nvSpPr>
        <p:spPr>
          <a:xfrm>
            <a:off x="381001" y="457200"/>
            <a:ext cx="393276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790FAD0-D969-274E-8AC0-FC5A894FB3FE}"/>
              </a:ext>
            </a:extLst>
          </p:cNvPr>
          <p:cNvSpPr>
            <a:spLocks noGrp="1"/>
          </p:cNvSpPr>
          <p:nvPr>
            <p:ph idx="1"/>
          </p:nvPr>
        </p:nvSpPr>
        <p:spPr>
          <a:xfrm>
            <a:off x="4313768" y="457201"/>
            <a:ext cx="7497233"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05FBC2C-9388-6049-AEF3-C1606676A7E6}"/>
              </a:ext>
            </a:extLst>
          </p:cNvPr>
          <p:cNvSpPr>
            <a:spLocks noGrp="1"/>
          </p:cNvSpPr>
          <p:nvPr>
            <p:ph type="body" sz="half" idx="2"/>
          </p:nvPr>
        </p:nvSpPr>
        <p:spPr>
          <a:xfrm>
            <a:off x="381001" y="2274849"/>
            <a:ext cx="3932767" cy="35941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AEA470E-5CA9-A545-B98E-1EFAA05E8BF1}"/>
              </a:ext>
            </a:extLst>
          </p:cNvPr>
          <p:cNvSpPr>
            <a:spLocks noGrp="1"/>
          </p:cNvSpPr>
          <p:nvPr>
            <p:ph type="dt" sz="half" idx="10"/>
          </p:nvPr>
        </p:nvSpPr>
        <p:spPr/>
        <p:txBody>
          <a:bodyPr/>
          <a:lstStyle/>
          <a:p>
            <a:fld id="{016554A5-B4DD-7045-B047-B7DA6D1E70A4}" type="datetimeFigureOut">
              <a:rPr lang="en-US" smtClean="0"/>
              <a:t>4/12/2023</a:t>
            </a:fld>
            <a:endParaRPr lang="en-US"/>
          </a:p>
        </p:txBody>
      </p:sp>
      <p:sp>
        <p:nvSpPr>
          <p:cNvPr id="6" name="Footer Placeholder 5">
            <a:extLst>
              <a:ext uri="{FF2B5EF4-FFF2-40B4-BE49-F238E27FC236}">
                <a16:creationId xmlns:a16="http://schemas.microsoft.com/office/drawing/2014/main" id="{E99ABCA5-3B76-9E47-892E-A475FC83C7B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F5A757-8D62-3444-9BDB-1CB584B73545}"/>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4003491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E57A-36CB-814D-B1A5-9012A244B555}"/>
              </a:ext>
            </a:extLst>
          </p:cNvPr>
          <p:cNvSpPr>
            <a:spLocks noGrp="1"/>
          </p:cNvSpPr>
          <p:nvPr>
            <p:ph type="title"/>
          </p:nvPr>
        </p:nvSpPr>
        <p:spPr>
          <a:xfrm>
            <a:off x="381001" y="457200"/>
            <a:ext cx="393276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5D3259A3-587A-6D4A-AEF8-E4225996F750}"/>
              </a:ext>
            </a:extLst>
          </p:cNvPr>
          <p:cNvSpPr>
            <a:spLocks noGrp="1"/>
          </p:cNvSpPr>
          <p:nvPr>
            <p:ph type="pic" idx="1"/>
          </p:nvPr>
        </p:nvSpPr>
        <p:spPr>
          <a:xfrm>
            <a:off x="4313768" y="457201"/>
            <a:ext cx="7497233" cy="49839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4AC1918-55BE-A644-8FDC-9E18F9A994B4}"/>
              </a:ext>
            </a:extLst>
          </p:cNvPr>
          <p:cNvSpPr>
            <a:spLocks noGrp="1"/>
          </p:cNvSpPr>
          <p:nvPr>
            <p:ph type="body" sz="half" idx="2"/>
          </p:nvPr>
        </p:nvSpPr>
        <p:spPr>
          <a:xfrm>
            <a:off x="381001" y="2274850"/>
            <a:ext cx="3932767" cy="31662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9B9DD8F2-DDA7-354F-9FEA-A07E773A64F1}"/>
              </a:ext>
            </a:extLst>
          </p:cNvPr>
          <p:cNvSpPr>
            <a:spLocks noGrp="1"/>
          </p:cNvSpPr>
          <p:nvPr>
            <p:ph type="dt" sz="half" idx="10"/>
          </p:nvPr>
        </p:nvSpPr>
        <p:spPr/>
        <p:txBody>
          <a:bodyPr/>
          <a:lstStyle/>
          <a:p>
            <a:fld id="{016554A5-B4DD-7045-B047-B7DA6D1E70A4}" type="datetimeFigureOut">
              <a:rPr lang="en-US" smtClean="0"/>
              <a:t>4/12/2023</a:t>
            </a:fld>
            <a:endParaRPr lang="en-US"/>
          </a:p>
        </p:txBody>
      </p:sp>
      <p:sp>
        <p:nvSpPr>
          <p:cNvPr id="6" name="Footer Placeholder 5">
            <a:extLst>
              <a:ext uri="{FF2B5EF4-FFF2-40B4-BE49-F238E27FC236}">
                <a16:creationId xmlns:a16="http://schemas.microsoft.com/office/drawing/2014/main" id="{57F10CDF-1139-2249-8F5E-3E7043CC18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F2438-4A98-5A4C-9057-FC3F0CBCD520}"/>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07745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86C1-1209-CD40-86E4-C72B7974BE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157BF9-8D1A-FD41-A037-BF729754D1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231DA-AB5C-C240-9332-9CC3D46A81BD}"/>
              </a:ext>
            </a:extLst>
          </p:cNvPr>
          <p:cNvSpPr>
            <a:spLocks noGrp="1"/>
          </p:cNvSpPr>
          <p:nvPr>
            <p:ph type="dt" sz="half" idx="10"/>
          </p:nvPr>
        </p:nvSpPr>
        <p:spPr/>
        <p:txBody>
          <a:bodyPr/>
          <a:lstStyle/>
          <a:p>
            <a:fld id="{016554A5-B4DD-7045-B047-B7DA6D1E70A4}" type="datetimeFigureOut">
              <a:rPr lang="en-US" smtClean="0"/>
              <a:t>4/12/2023</a:t>
            </a:fld>
            <a:endParaRPr lang="en-US"/>
          </a:p>
        </p:txBody>
      </p:sp>
      <p:sp>
        <p:nvSpPr>
          <p:cNvPr id="5" name="Footer Placeholder 4">
            <a:extLst>
              <a:ext uri="{FF2B5EF4-FFF2-40B4-BE49-F238E27FC236}">
                <a16:creationId xmlns:a16="http://schemas.microsoft.com/office/drawing/2014/main" id="{3067AB74-A3C5-CF45-A5A3-124A94D15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83F40-6572-9341-AE1A-0342450A98AB}"/>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39156387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81321"/>
      </p:ext>
    </p:extLst>
  </p:cSld>
  <p:clrMap bg1="lt1" tx1="dk1" bg2="lt2" tx2="dk2" accent1="accent1" accent2="accent2" accent3="accent3" accent4="accent4" accent5="accent5" accent6="accent6" hlink="hlink" folHlink="folHlink"/>
  <p:sldLayoutIdLst>
    <p:sldLayoutId id="2147483681" r:id="rId1"/>
  </p:sldLayoutIdLst>
  <p:txStyles>
    <p:titleStyle>
      <a:lvl1pPr algn="l" defTabSz="342900" rtl="0" eaLnBrk="1" latinLnBrk="0" hangingPunct="1">
        <a:spcBef>
          <a:spcPct val="0"/>
        </a:spcBef>
        <a:buNone/>
        <a:defRPr sz="3600" b="1" kern="1200">
          <a:solidFill>
            <a:srgbClr val="857437"/>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794E2-0939-7444-A82A-8BD5C7FA1DDC}"/>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616A5F8-57A3-204B-9489-10B6EA097328}"/>
              </a:ext>
            </a:extLst>
          </p:cNvPr>
          <p:cNvSpPr>
            <a:spLocks noGrp="1"/>
          </p:cNvSpPr>
          <p:nvPr>
            <p:ph type="body" idx="1"/>
          </p:nvPr>
        </p:nvSpPr>
        <p:spPr>
          <a:xfrm>
            <a:off x="381000" y="1215485"/>
            <a:ext cx="11430000" cy="42256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B2C088-FD5F-6E47-B5E9-B42B8CA51A39}"/>
              </a:ext>
            </a:extLst>
          </p:cNvPr>
          <p:cNvSpPr>
            <a:spLocks noGrp="1"/>
          </p:cNvSpPr>
          <p:nvPr>
            <p:ph type="dt" sz="half" idx="2"/>
          </p:nvPr>
        </p:nvSpPr>
        <p:spPr>
          <a:xfrm>
            <a:off x="381000" y="544113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554A5-B4DD-7045-B047-B7DA6D1E70A4}" type="datetimeFigureOut">
              <a:rPr lang="en-US" smtClean="0"/>
              <a:t>4/12/2023</a:t>
            </a:fld>
            <a:endParaRPr lang="en-US"/>
          </a:p>
        </p:txBody>
      </p:sp>
      <p:sp>
        <p:nvSpPr>
          <p:cNvPr id="5" name="Footer Placeholder 4">
            <a:extLst>
              <a:ext uri="{FF2B5EF4-FFF2-40B4-BE49-F238E27FC236}">
                <a16:creationId xmlns:a16="http://schemas.microsoft.com/office/drawing/2014/main" id="{BE9B8B9A-12D6-EA40-AB29-6918054B5DA5}"/>
              </a:ext>
            </a:extLst>
          </p:cNvPr>
          <p:cNvSpPr>
            <a:spLocks noGrp="1"/>
          </p:cNvSpPr>
          <p:nvPr>
            <p:ph type="ftr" sz="quarter" idx="3"/>
          </p:nvPr>
        </p:nvSpPr>
        <p:spPr>
          <a:xfrm>
            <a:off x="3126154" y="5441135"/>
            <a:ext cx="594164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A9F842A-A21A-C542-88CC-30F0DD78DA6E}"/>
              </a:ext>
            </a:extLst>
          </p:cNvPr>
          <p:cNvSpPr>
            <a:spLocks noGrp="1"/>
          </p:cNvSpPr>
          <p:nvPr>
            <p:ph type="sldNum" sz="quarter" idx="4"/>
          </p:nvPr>
        </p:nvSpPr>
        <p:spPr>
          <a:xfrm>
            <a:off x="9067800" y="544113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78206-0642-9F48-9727-6B519CB285FA}" type="slidenum">
              <a:rPr lang="en-US" smtClean="0"/>
              <a:t>‹#›</a:t>
            </a:fld>
            <a:endParaRPr lang="en-US" dirty="0"/>
          </a:p>
        </p:txBody>
      </p:sp>
    </p:spTree>
    <p:extLst>
      <p:ext uri="{BB962C8B-B14F-4D97-AF65-F5344CB8AC3E}">
        <p14:creationId xmlns:p14="http://schemas.microsoft.com/office/powerpoint/2010/main" val="2871032842"/>
      </p:ext>
    </p:extLst>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txStyles>
    <p:titleStyle>
      <a:lvl1pPr algn="l" defTabSz="914400" rtl="0" eaLnBrk="1" latinLnBrk="0" hangingPunct="1">
        <a:lnSpc>
          <a:spcPct val="90000"/>
        </a:lnSpc>
        <a:spcBef>
          <a:spcPct val="0"/>
        </a:spcBef>
        <a:buNone/>
        <a:defRPr sz="3600" b="1" i="0" kern="1200" baseline="0">
          <a:solidFill>
            <a:srgbClr val="A7934B"/>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95FB-AFDA-C24E-BDC1-87184FFF62A0}"/>
              </a:ext>
            </a:extLst>
          </p:cNvPr>
          <p:cNvSpPr>
            <a:spLocks noGrp="1"/>
          </p:cNvSpPr>
          <p:nvPr>
            <p:ph type="ctrTitle"/>
          </p:nvPr>
        </p:nvSpPr>
        <p:spPr>
          <a:xfrm>
            <a:off x="2286381" y="1139751"/>
            <a:ext cx="6795912" cy="2643890"/>
          </a:xfrm>
          <a:prstGeom prst="rect">
            <a:avLst/>
          </a:prstGeom>
        </p:spPr>
        <p:txBody>
          <a:bodyPr wrap="square">
            <a:normAutofit/>
          </a:bodyPr>
          <a:lstStyle/>
          <a:p>
            <a:r>
              <a:rPr lang="en-US" dirty="0"/>
              <a:t>BITN Group Weekly Report</a:t>
            </a:r>
          </a:p>
        </p:txBody>
      </p:sp>
      <p:sp>
        <p:nvSpPr>
          <p:cNvPr id="3" name="Subtitle 2">
            <a:extLst>
              <a:ext uri="{FF2B5EF4-FFF2-40B4-BE49-F238E27FC236}">
                <a16:creationId xmlns:a16="http://schemas.microsoft.com/office/drawing/2014/main" id="{B7E66134-3B68-CA46-9583-81F439EB81A2}"/>
              </a:ext>
            </a:extLst>
          </p:cNvPr>
          <p:cNvSpPr>
            <a:spLocks noGrp="1"/>
          </p:cNvSpPr>
          <p:nvPr>
            <p:ph type="subTitle" idx="1"/>
          </p:nvPr>
        </p:nvSpPr>
        <p:spPr>
          <a:xfrm>
            <a:off x="2286379" y="3783641"/>
            <a:ext cx="6795913" cy="1684868"/>
          </a:xfrm>
        </p:spPr>
        <p:txBody>
          <a:bodyPr/>
          <a:lstStyle/>
          <a:p>
            <a:r>
              <a:rPr lang="en-US" dirty="0"/>
              <a:t>Name: Ian Knight</a:t>
            </a:r>
          </a:p>
          <a:p>
            <a:r>
              <a:rPr lang="en-US" dirty="0"/>
              <a:t>Date</a:t>
            </a:r>
            <a:r>
              <a:rPr lang="en-US"/>
              <a:t>: 03/10/2023</a:t>
            </a:r>
            <a:endParaRPr lang="en-US" dirty="0"/>
          </a:p>
        </p:txBody>
      </p:sp>
      <p:pic>
        <p:nvPicPr>
          <p:cNvPr id="5" name="Picture 4">
            <a:extLst>
              <a:ext uri="{FF2B5EF4-FFF2-40B4-BE49-F238E27FC236}">
                <a16:creationId xmlns:a16="http://schemas.microsoft.com/office/drawing/2014/main" id="{72C81AD6-4868-9D4F-A6DC-3E1656B9D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62" y="5580041"/>
            <a:ext cx="2717932" cy="1198624"/>
          </a:xfrm>
          <a:prstGeom prst="rect">
            <a:avLst/>
          </a:prstGeom>
        </p:spPr>
      </p:pic>
    </p:spTree>
    <p:extLst>
      <p:ext uri="{BB962C8B-B14F-4D97-AF65-F5344CB8AC3E}">
        <p14:creationId xmlns:p14="http://schemas.microsoft.com/office/powerpoint/2010/main" val="278977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1C7D-34E7-4FF6-9474-5007CB0876DA}"/>
              </a:ext>
            </a:extLst>
          </p:cNvPr>
          <p:cNvSpPr>
            <a:spLocks noGrp="1"/>
          </p:cNvSpPr>
          <p:nvPr>
            <p:ph type="title"/>
          </p:nvPr>
        </p:nvSpPr>
        <p:spPr/>
        <p:txBody>
          <a:bodyPr/>
          <a:lstStyle/>
          <a:p>
            <a:r>
              <a:rPr lang="en-US" dirty="0"/>
              <a:t>Summary of Work Done This Week</a:t>
            </a:r>
          </a:p>
        </p:txBody>
      </p:sp>
      <p:sp>
        <p:nvSpPr>
          <p:cNvPr id="32" name="Content Placeholder 2">
            <a:extLst>
              <a:ext uri="{FF2B5EF4-FFF2-40B4-BE49-F238E27FC236}">
                <a16:creationId xmlns:a16="http://schemas.microsoft.com/office/drawing/2014/main" id="{6168DB06-E245-43AF-9DCC-66C0EB2F2D07}"/>
              </a:ext>
            </a:extLst>
          </p:cNvPr>
          <p:cNvSpPr>
            <a:spLocks noGrp="1"/>
          </p:cNvSpPr>
          <p:nvPr>
            <p:ph idx="1"/>
          </p:nvPr>
        </p:nvSpPr>
        <p:spPr>
          <a:xfrm>
            <a:off x="1731411" y="1520821"/>
            <a:ext cx="5967359" cy="3647385"/>
          </a:xfrm>
        </p:spPr>
        <p:txBody>
          <a:bodyPr>
            <a:normAutofit lnSpcReduction="10000"/>
          </a:bodyPr>
          <a:lstStyle/>
          <a:p>
            <a:r>
              <a:rPr lang="en-US" dirty="0">
                <a:latin typeface="Calibri" panose="020F0502020204030204" pitchFamily="34" charset="0"/>
                <a:cs typeface="Calibri" panose="020F0502020204030204" pitchFamily="34" charset="0"/>
              </a:rPr>
              <a:t>A </a:t>
            </a:r>
            <a:r>
              <a:rPr lang="en-US" dirty="0">
                <a:solidFill>
                  <a:srgbClr val="FFC000"/>
                </a:solidFill>
                <a:latin typeface="Calibri" panose="020F0502020204030204" pitchFamily="34" charset="0"/>
                <a:cs typeface="Calibri" panose="020F0502020204030204" pitchFamily="34" charset="0"/>
              </a:rPr>
              <a:t>majority voting system for graphing</a:t>
            </a:r>
          </a:p>
          <a:p>
            <a:r>
              <a:rPr lang="en-US" dirty="0">
                <a:latin typeface="Calibri" panose="020F0502020204030204" pitchFamily="34" charset="0"/>
                <a:cs typeface="Calibri" panose="020F0502020204030204" pitchFamily="34" charset="0"/>
              </a:rPr>
              <a:t>B </a:t>
            </a:r>
            <a:r>
              <a:rPr lang="en-US" dirty="0">
                <a:solidFill>
                  <a:srgbClr val="FFC000"/>
                </a:solidFill>
                <a:latin typeface="Calibri" panose="020F0502020204030204" pitchFamily="34" charset="0"/>
                <a:cs typeface="Calibri" panose="020F0502020204030204" pitchFamily="34" charset="0"/>
              </a:rPr>
              <a:t>multichannel support</a:t>
            </a:r>
          </a:p>
          <a:p>
            <a:r>
              <a:rPr lang="en-US" dirty="0">
                <a:latin typeface="Calibri" panose="020F0502020204030204" pitchFamily="34" charset="0"/>
                <a:cs typeface="Calibri" panose="020F0502020204030204" pitchFamily="34" charset="0"/>
              </a:rPr>
              <a:t>C </a:t>
            </a:r>
            <a:r>
              <a:rPr lang="en-US" dirty="0">
                <a:solidFill>
                  <a:srgbClr val="00B050"/>
                </a:solidFill>
                <a:latin typeface="Calibri" panose="020F0502020204030204" pitchFamily="34" charset="0"/>
                <a:cs typeface="Calibri" panose="020F0502020204030204" pitchFamily="34" charset="0"/>
              </a:rPr>
              <a:t>get graph algo working on a single </a:t>
            </a:r>
            <a:r>
              <a:rPr lang="en-US" dirty="0" err="1">
                <a:solidFill>
                  <a:srgbClr val="00B050"/>
                </a:solidFill>
                <a:latin typeface="Calibri" panose="020F0502020204030204" pitchFamily="34" charset="0"/>
                <a:cs typeface="Calibri" panose="020F0502020204030204" pitchFamily="34" charset="0"/>
              </a:rPr>
              <a:t>ts</a:t>
            </a:r>
            <a:endParaRPr lang="en-US" dirty="0">
              <a:solidFill>
                <a:srgbClr val="00B050"/>
              </a:solidFill>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 </a:t>
            </a:r>
            <a:r>
              <a:rPr lang="en-US" dirty="0">
                <a:solidFill>
                  <a:srgbClr val="00B050"/>
                </a:solidFill>
                <a:latin typeface="Calibri" panose="020F0502020204030204" pitchFamily="34" charset="0"/>
                <a:cs typeface="Calibri" panose="020F0502020204030204" pitchFamily="34" charset="0"/>
              </a:rPr>
              <a:t>planned single </a:t>
            </a:r>
            <a:r>
              <a:rPr lang="en-US" dirty="0" err="1">
                <a:solidFill>
                  <a:srgbClr val="00B050"/>
                </a:solidFill>
                <a:latin typeface="Calibri" panose="020F0502020204030204" pitchFamily="34" charset="0"/>
                <a:cs typeface="Calibri" panose="020F0502020204030204" pitchFamily="34" charset="0"/>
              </a:rPr>
              <a:t>ts</a:t>
            </a:r>
            <a:r>
              <a:rPr lang="en-US" dirty="0">
                <a:solidFill>
                  <a:srgbClr val="00B050"/>
                </a:solidFill>
                <a:latin typeface="Calibri" panose="020F0502020204030204" pitchFamily="34" charset="0"/>
                <a:cs typeface="Calibri" panose="020F0502020204030204" pitchFamily="34" charset="0"/>
              </a:rPr>
              <a:t> support, using overlapping slices of </a:t>
            </a:r>
            <a:r>
              <a:rPr lang="en-US" dirty="0" err="1">
                <a:solidFill>
                  <a:srgbClr val="00B050"/>
                </a:solidFill>
                <a:latin typeface="Calibri" panose="020F0502020204030204" pitchFamily="34" charset="0"/>
                <a:cs typeface="Calibri" panose="020F0502020204030204" pitchFamily="34" charset="0"/>
              </a:rPr>
              <a:t>ts</a:t>
            </a:r>
            <a:r>
              <a:rPr lang="en-US" dirty="0">
                <a:solidFill>
                  <a:srgbClr val="00B050"/>
                </a:solidFill>
                <a:latin typeface="Calibri" panose="020F0502020204030204" pitchFamily="34" charset="0"/>
                <a:cs typeface="Calibri" panose="020F0502020204030204" pitchFamily="34" charset="0"/>
              </a:rPr>
              <a:t>, create partitions (necessitates overlap resolution)</a:t>
            </a:r>
          </a:p>
          <a:p>
            <a:r>
              <a:rPr lang="en-US" dirty="0">
                <a:latin typeface="Calibri" panose="020F0502020204030204" pitchFamily="34" charset="0"/>
                <a:cs typeface="Calibri" panose="020F0502020204030204" pitchFamily="34" charset="0"/>
              </a:rPr>
              <a:t>E </a:t>
            </a:r>
            <a:r>
              <a:rPr lang="en-US" dirty="0">
                <a:solidFill>
                  <a:srgbClr val="FFC000"/>
                </a:solidFill>
                <a:latin typeface="Calibri" panose="020F0502020204030204" pitchFamily="34" charset="0"/>
                <a:cs typeface="Calibri" panose="020F0502020204030204" pitchFamily="34" charset="0"/>
              </a:rPr>
              <a:t>comparison table for paper</a:t>
            </a:r>
          </a:p>
        </p:txBody>
      </p:sp>
      <p:pic>
        <p:nvPicPr>
          <p:cNvPr id="5" name="Picture 4">
            <a:extLst>
              <a:ext uri="{FF2B5EF4-FFF2-40B4-BE49-F238E27FC236}">
                <a16:creationId xmlns:a16="http://schemas.microsoft.com/office/drawing/2014/main" id="{196EA5A7-6EBB-BF4F-AE86-A6DF8BD78F0F}"/>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7854586" y="6629926"/>
            <a:ext cx="2196965" cy="241236"/>
          </a:xfrm>
          <a:prstGeom prst="rect">
            <a:avLst/>
          </a:prstGeom>
        </p:spPr>
      </p:pic>
      <p:pic>
        <p:nvPicPr>
          <p:cNvPr id="6" name="Picture 5">
            <a:extLst>
              <a:ext uri="{FF2B5EF4-FFF2-40B4-BE49-F238E27FC236}">
                <a16:creationId xmlns:a16="http://schemas.microsoft.com/office/drawing/2014/main" id="{9AEFCBC5-1F72-844A-887E-1357166C1E4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38483" y="5728558"/>
            <a:ext cx="2561061" cy="1129443"/>
          </a:xfrm>
          <a:prstGeom prst="rect">
            <a:avLst/>
          </a:prstGeom>
        </p:spPr>
      </p:pic>
    </p:spTree>
    <p:extLst>
      <p:ext uri="{BB962C8B-B14F-4D97-AF65-F5344CB8AC3E}">
        <p14:creationId xmlns:p14="http://schemas.microsoft.com/office/powerpoint/2010/main" val="421067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1C7D-34E7-4FF6-9474-5007CB0876DA}"/>
              </a:ext>
            </a:extLst>
          </p:cNvPr>
          <p:cNvSpPr>
            <a:spLocks noGrp="1"/>
          </p:cNvSpPr>
          <p:nvPr>
            <p:ph type="title"/>
          </p:nvPr>
        </p:nvSpPr>
        <p:spPr/>
        <p:txBody>
          <a:bodyPr/>
          <a:lstStyle/>
          <a:p>
            <a:r>
              <a:rPr lang="en-US" dirty="0"/>
              <a:t>A</a:t>
            </a:r>
          </a:p>
        </p:txBody>
      </p:sp>
      <p:sp>
        <p:nvSpPr>
          <p:cNvPr id="32" name="Content Placeholder 2">
            <a:extLst>
              <a:ext uri="{FF2B5EF4-FFF2-40B4-BE49-F238E27FC236}">
                <a16:creationId xmlns:a16="http://schemas.microsoft.com/office/drawing/2014/main" id="{6168DB06-E245-43AF-9DCC-66C0EB2F2D07}"/>
              </a:ext>
            </a:extLst>
          </p:cNvPr>
          <p:cNvSpPr>
            <a:spLocks noGrp="1"/>
          </p:cNvSpPr>
          <p:nvPr>
            <p:ph idx="1"/>
          </p:nvPr>
        </p:nvSpPr>
        <p:spPr>
          <a:xfrm>
            <a:off x="1731411" y="1520821"/>
            <a:ext cx="5967359" cy="3647385"/>
          </a:xfrm>
        </p:spPr>
        <p:txBody>
          <a:bodyPr>
            <a:normAutofit/>
          </a:bodyPr>
          <a:lstStyle/>
          <a:p>
            <a:r>
              <a:rPr lang="en-US" dirty="0">
                <a:solidFill>
                  <a:srgbClr val="FFC000"/>
                </a:solidFill>
                <a:latin typeface="Calibri" panose="020F0502020204030204" pitchFamily="34" charset="0"/>
                <a:cs typeface="Calibri" panose="020F0502020204030204" pitchFamily="34" charset="0"/>
              </a:rPr>
              <a:t>Majority voting algorithm would resolve disagreement per timestep when overlapping windows generate differing partitions. Goes according to majority, or in case of split goes to set with latest label (shouldn’t happen very often)</a:t>
            </a:r>
          </a:p>
        </p:txBody>
      </p:sp>
      <p:pic>
        <p:nvPicPr>
          <p:cNvPr id="7" name="Picture 6">
            <a:extLst>
              <a:ext uri="{FF2B5EF4-FFF2-40B4-BE49-F238E27FC236}">
                <a16:creationId xmlns:a16="http://schemas.microsoft.com/office/drawing/2014/main" id="{5095DA89-4220-B348-B9BE-68B34F75723F}"/>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7854586" y="6629926"/>
            <a:ext cx="2196965" cy="241236"/>
          </a:xfrm>
          <a:prstGeom prst="rect">
            <a:avLst/>
          </a:prstGeom>
        </p:spPr>
      </p:pic>
      <p:pic>
        <p:nvPicPr>
          <p:cNvPr id="8" name="Picture 7">
            <a:extLst>
              <a:ext uri="{FF2B5EF4-FFF2-40B4-BE49-F238E27FC236}">
                <a16:creationId xmlns:a16="http://schemas.microsoft.com/office/drawing/2014/main" id="{AC175C60-2984-1D44-8CD1-90AA14108B93}"/>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38483" y="5728558"/>
            <a:ext cx="2561061" cy="1129443"/>
          </a:xfrm>
          <a:prstGeom prst="rect">
            <a:avLst/>
          </a:prstGeom>
        </p:spPr>
      </p:pic>
    </p:spTree>
    <p:extLst>
      <p:ext uri="{BB962C8B-B14F-4D97-AF65-F5344CB8AC3E}">
        <p14:creationId xmlns:p14="http://schemas.microsoft.com/office/powerpoint/2010/main" val="310808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1C7D-34E7-4FF6-9474-5007CB0876DA}"/>
              </a:ext>
            </a:extLst>
          </p:cNvPr>
          <p:cNvSpPr>
            <a:spLocks noGrp="1"/>
          </p:cNvSpPr>
          <p:nvPr>
            <p:ph type="title"/>
          </p:nvPr>
        </p:nvSpPr>
        <p:spPr/>
        <p:txBody>
          <a:bodyPr/>
          <a:lstStyle/>
          <a:p>
            <a:r>
              <a:rPr lang="en-US" dirty="0"/>
              <a:t>B</a:t>
            </a:r>
          </a:p>
        </p:txBody>
      </p:sp>
      <p:sp>
        <p:nvSpPr>
          <p:cNvPr id="32" name="Content Placeholder 2">
            <a:extLst>
              <a:ext uri="{FF2B5EF4-FFF2-40B4-BE49-F238E27FC236}">
                <a16:creationId xmlns:a16="http://schemas.microsoft.com/office/drawing/2014/main" id="{6168DB06-E245-43AF-9DCC-66C0EB2F2D07}"/>
              </a:ext>
            </a:extLst>
          </p:cNvPr>
          <p:cNvSpPr>
            <a:spLocks noGrp="1"/>
          </p:cNvSpPr>
          <p:nvPr>
            <p:ph idx="1"/>
          </p:nvPr>
        </p:nvSpPr>
        <p:spPr>
          <a:xfrm>
            <a:off x="1731411" y="1520821"/>
            <a:ext cx="5967359" cy="3647385"/>
          </a:xfrm>
        </p:spPr>
        <p:txBody>
          <a:bodyPr>
            <a:normAutofit/>
          </a:bodyPr>
          <a:lstStyle/>
          <a:p>
            <a:r>
              <a:rPr lang="en-US" dirty="0">
                <a:solidFill>
                  <a:srgbClr val="FFC000"/>
                </a:solidFill>
                <a:latin typeface="Calibri" panose="020F0502020204030204" pitchFamily="34" charset="0"/>
                <a:cs typeface="Calibri" panose="020F0502020204030204" pitchFamily="34" charset="0"/>
              </a:rPr>
              <a:t>I don’t know how this is going to happen</a:t>
            </a:r>
          </a:p>
        </p:txBody>
      </p:sp>
      <p:pic>
        <p:nvPicPr>
          <p:cNvPr id="7" name="Picture 6">
            <a:extLst>
              <a:ext uri="{FF2B5EF4-FFF2-40B4-BE49-F238E27FC236}">
                <a16:creationId xmlns:a16="http://schemas.microsoft.com/office/drawing/2014/main" id="{7C4F5EA1-5279-464A-8FD9-1FE317ADA47E}"/>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7854586" y="6629926"/>
            <a:ext cx="2196965" cy="241236"/>
          </a:xfrm>
          <a:prstGeom prst="rect">
            <a:avLst/>
          </a:prstGeom>
        </p:spPr>
      </p:pic>
      <p:pic>
        <p:nvPicPr>
          <p:cNvPr id="8" name="Picture 7">
            <a:extLst>
              <a:ext uri="{FF2B5EF4-FFF2-40B4-BE49-F238E27FC236}">
                <a16:creationId xmlns:a16="http://schemas.microsoft.com/office/drawing/2014/main" id="{C80C2E82-9D08-BA46-AF48-5ADBBCAC106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38483" y="5728558"/>
            <a:ext cx="2561061" cy="1129443"/>
          </a:xfrm>
          <a:prstGeom prst="rect">
            <a:avLst/>
          </a:prstGeom>
        </p:spPr>
      </p:pic>
    </p:spTree>
    <p:extLst>
      <p:ext uri="{BB962C8B-B14F-4D97-AF65-F5344CB8AC3E}">
        <p14:creationId xmlns:p14="http://schemas.microsoft.com/office/powerpoint/2010/main" val="3701673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1C7D-34E7-4FF6-9474-5007CB0876DA}"/>
              </a:ext>
            </a:extLst>
          </p:cNvPr>
          <p:cNvSpPr>
            <a:spLocks noGrp="1"/>
          </p:cNvSpPr>
          <p:nvPr>
            <p:ph type="title"/>
          </p:nvPr>
        </p:nvSpPr>
        <p:spPr/>
        <p:txBody>
          <a:bodyPr/>
          <a:lstStyle/>
          <a:p>
            <a:r>
              <a:rPr lang="en-US" dirty="0"/>
              <a:t>Any Problems During the Research</a:t>
            </a:r>
          </a:p>
        </p:txBody>
      </p:sp>
      <p:sp>
        <p:nvSpPr>
          <p:cNvPr id="32" name="Content Placeholder 2">
            <a:extLst>
              <a:ext uri="{FF2B5EF4-FFF2-40B4-BE49-F238E27FC236}">
                <a16:creationId xmlns:a16="http://schemas.microsoft.com/office/drawing/2014/main" id="{6168DB06-E245-43AF-9DCC-66C0EB2F2D07}"/>
              </a:ext>
            </a:extLst>
          </p:cNvPr>
          <p:cNvSpPr>
            <a:spLocks noGrp="1"/>
          </p:cNvSpPr>
          <p:nvPr>
            <p:ph idx="1"/>
          </p:nvPr>
        </p:nvSpPr>
        <p:spPr>
          <a:xfrm>
            <a:off x="1731411" y="1520821"/>
            <a:ext cx="5967359" cy="3647385"/>
          </a:xfrm>
        </p:spPr>
        <p:txBody>
          <a:bodyPr>
            <a:normAutofit/>
          </a:bodyPr>
          <a:lstStyle/>
          <a:p>
            <a:r>
              <a:rPr lang="en-US" dirty="0">
                <a:solidFill>
                  <a:srgbClr val="FFC000"/>
                </a:solidFill>
                <a:latin typeface="Calibri" panose="020F0502020204030204" pitchFamily="34" charset="0"/>
                <a:cs typeface="Calibri" panose="020F0502020204030204" pitchFamily="34" charset="0"/>
              </a:rPr>
              <a:t>Multichannel support in algorithm adapted from multichannel model to single channel. I have to go back but not all the way.</a:t>
            </a:r>
          </a:p>
        </p:txBody>
      </p:sp>
      <p:pic>
        <p:nvPicPr>
          <p:cNvPr id="7" name="Picture 6">
            <a:extLst>
              <a:ext uri="{FF2B5EF4-FFF2-40B4-BE49-F238E27FC236}">
                <a16:creationId xmlns:a16="http://schemas.microsoft.com/office/drawing/2014/main" id="{403D8A63-D817-F749-9DA3-F67EEC2ED0FF}"/>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7854586" y="6629926"/>
            <a:ext cx="2196965" cy="241236"/>
          </a:xfrm>
          <a:prstGeom prst="rect">
            <a:avLst/>
          </a:prstGeom>
        </p:spPr>
      </p:pic>
      <p:pic>
        <p:nvPicPr>
          <p:cNvPr id="8" name="Picture 7">
            <a:extLst>
              <a:ext uri="{FF2B5EF4-FFF2-40B4-BE49-F238E27FC236}">
                <a16:creationId xmlns:a16="http://schemas.microsoft.com/office/drawing/2014/main" id="{BE5411C2-FCFF-8F4D-B56A-8830CF27D4E7}"/>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38483" y="5728558"/>
            <a:ext cx="2561061" cy="1129443"/>
          </a:xfrm>
          <a:prstGeom prst="rect">
            <a:avLst/>
          </a:prstGeom>
        </p:spPr>
      </p:pic>
    </p:spTree>
    <p:extLst>
      <p:ext uri="{BB962C8B-B14F-4D97-AF65-F5344CB8AC3E}">
        <p14:creationId xmlns:p14="http://schemas.microsoft.com/office/powerpoint/2010/main" val="277936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1C7D-34E7-4FF6-9474-5007CB0876DA}"/>
              </a:ext>
            </a:extLst>
          </p:cNvPr>
          <p:cNvSpPr>
            <a:spLocks noGrp="1"/>
          </p:cNvSpPr>
          <p:nvPr>
            <p:ph type="title"/>
          </p:nvPr>
        </p:nvSpPr>
        <p:spPr/>
        <p:txBody>
          <a:bodyPr/>
          <a:lstStyle/>
          <a:p>
            <a:r>
              <a:rPr lang="en-US" dirty="0"/>
              <a:t>Work To Do Next Week</a:t>
            </a:r>
          </a:p>
        </p:txBody>
      </p:sp>
      <p:sp>
        <p:nvSpPr>
          <p:cNvPr id="32" name="Content Placeholder 2">
            <a:extLst>
              <a:ext uri="{FF2B5EF4-FFF2-40B4-BE49-F238E27FC236}">
                <a16:creationId xmlns:a16="http://schemas.microsoft.com/office/drawing/2014/main" id="{6168DB06-E245-43AF-9DCC-66C0EB2F2D07}"/>
              </a:ext>
            </a:extLst>
          </p:cNvPr>
          <p:cNvSpPr>
            <a:spLocks noGrp="1"/>
          </p:cNvSpPr>
          <p:nvPr>
            <p:ph idx="1"/>
          </p:nvPr>
        </p:nvSpPr>
        <p:spPr>
          <a:xfrm>
            <a:off x="1731411" y="1520821"/>
            <a:ext cx="5967359" cy="3647385"/>
          </a:xfrm>
        </p:spPr>
        <p:txBody>
          <a:bodyPr>
            <a:normAutofit/>
          </a:bodyPr>
          <a:lstStyle/>
          <a:p>
            <a:r>
              <a:rPr lang="en-US" dirty="0">
                <a:latin typeface="Calibri" panose="020F0502020204030204" pitchFamily="34" charset="0"/>
                <a:cs typeface="Calibri" panose="020F0502020204030204" pitchFamily="34" charset="0"/>
              </a:rPr>
              <a:t>A majority voting system</a:t>
            </a:r>
          </a:p>
          <a:p>
            <a:r>
              <a:rPr lang="en-US" dirty="0">
                <a:latin typeface="Calibri" panose="020F0502020204030204" pitchFamily="34" charset="0"/>
                <a:cs typeface="Calibri" panose="020F0502020204030204" pitchFamily="34" charset="0"/>
              </a:rPr>
              <a:t>B multichannel support</a:t>
            </a:r>
          </a:p>
          <a:p>
            <a:r>
              <a:rPr lang="en-US" dirty="0">
                <a:latin typeface="Calibri" panose="020F0502020204030204" pitchFamily="34" charset="0"/>
                <a:cs typeface="Calibri" panose="020F0502020204030204" pitchFamily="34" charset="0"/>
              </a:rPr>
              <a:t>C papers for </a:t>
            </a:r>
            <a:r>
              <a:rPr lang="en-US">
                <a:latin typeface="Calibri" panose="020F0502020204030204" pitchFamily="34" charset="0"/>
                <a:cs typeface="Calibri" panose="020F0502020204030204" pitchFamily="34" charset="0"/>
              </a:rPr>
              <a:t>comparison table</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AE38891-94AF-1D4E-B875-F850C4B3D38D}"/>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7854586" y="6629926"/>
            <a:ext cx="2196965" cy="241236"/>
          </a:xfrm>
          <a:prstGeom prst="rect">
            <a:avLst/>
          </a:prstGeom>
        </p:spPr>
      </p:pic>
      <p:pic>
        <p:nvPicPr>
          <p:cNvPr id="7" name="Picture 6">
            <a:extLst>
              <a:ext uri="{FF2B5EF4-FFF2-40B4-BE49-F238E27FC236}">
                <a16:creationId xmlns:a16="http://schemas.microsoft.com/office/drawing/2014/main" id="{D1CDA9D0-F62B-4849-B48E-E5F07D25F8CC}"/>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38483" y="5728558"/>
            <a:ext cx="2561061" cy="1129443"/>
          </a:xfrm>
          <a:prstGeom prst="rect">
            <a:avLst/>
          </a:prstGeom>
        </p:spPr>
      </p:pic>
    </p:spTree>
    <p:extLst>
      <p:ext uri="{BB962C8B-B14F-4D97-AF65-F5344CB8AC3E}">
        <p14:creationId xmlns:p14="http://schemas.microsoft.com/office/powerpoint/2010/main" val="195576184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ATech_PPTtemplate_2021_wide" id="{E85096BA-033B-D848-B268-A76C8AE5D2A4}" vid="{1C4A0A5B-2267-F04A-B00C-3FCDF7CFA02E}"/>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Tech_PPTtemplate_2021_wide" id="{E85096BA-033B-D848-B268-A76C8AE5D2A4}" vid="{C86BDF43-62E5-5C4C-BBB8-C9F5484307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17CF49E3CA3034B905EA9EAC1BEFF5B" ma:contentTypeVersion="2" ma:contentTypeDescription="Create a new document." ma:contentTypeScope="" ma:versionID="65d795264dce10fa4225fb9aa1d1a976">
  <xsd:schema xmlns:xsd="http://www.w3.org/2001/XMLSchema" xmlns:xs="http://www.w3.org/2001/XMLSchema" xmlns:p="http://schemas.microsoft.com/office/2006/metadata/properties" xmlns:ns2="0d4e0842-4262-4d93-9217-e6082ad598f2" targetNamespace="http://schemas.microsoft.com/office/2006/metadata/properties" ma:root="true" ma:fieldsID="17012a61cb0de72413a9b283e607eef0" ns2:_="">
    <xsd:import namespace="0d4e0842-4262-4d93-9217-e6082ad598f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4e0842-4262-4d93-9217-e6082ad598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3713CD-B690-45C0-A51F-B892BD10DE5D}">
  <ds:schemaRefs>
    <ds:schemaRef ds:uri="http://purl.org/dc/terms/"/>
    <ds:schemaRef ds:uri="http://purl.org/dc/dcmitype/"/>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0d4e0842-4262-4d93-9217-e6082ad598f2"/>
    <ds:schemaRef ds:uri="http://www.w3.org/XML/1998/namespace"/>
  </ds:schemaRefs>
</ds:datastoreItem>
</file>

<file path=customXml/itemProps2.xml><?xml version="1.0" encoding="utf-8"?>
<ds:datastoreItem xmlns:ds="http://schemas.openxmlformats.org/officeDocument/2006/customXml" ds:itemID="{B3EF460F-2CC0-4772-A209-D2E0024BDB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4e0842-4262-4d93-9217-e6082ad598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70763E-43C3-4231-BEA2-0C1497E67F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Custom Design</Template>
  <TotalTime>4606</TotalTime>
  <Words>152</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Roboto</vt:lpstr>
      <vt:lpstr>Roboto Condensed Light</vt:lpstr>
      <vt:lpstr>Custom Design</vt:lpstr>
      <vt:lpstr>1_Custom Design</vt:lpstr>
      <vt:lpstr>BITN Group Weekly Report</vt:lpstr>
      <vt:lpstr>Summary of Work Done This Week</vt:lpstr>
      <vt:lpstr>A</vt:lpstr>
      <vt:lpstr>B</vt:lpstr>
      <vt:lpstr>Any Problems During the Research</vt:lpstr>
      <vt:lpstr>Work To Do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Here</dc:title>
  <dc:creator>Sung Hoon Lee</dc:creator>
  <cp:lastModifiedBy>Knight, Ian J</cp:lastModifiedBy>
  <cp:revision>367</cp:revision>
  <dcterms:created xsi:type="dcterms:W3CDTF">2021-11-16T15:09:55Z</dcterms:created>
  <dcterms:modified xsi:type="dcterms:W3CDTF">2023-04-12T14:47:56Z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0x010100E17CF49E3CA3034B905EA9EAC1BEFF5B</vt:lpwstr>
  </property>
  <property fmtid="{D5CDD505-2E9C-101B-9397-08002B2CF9AE}" pid="3" name="MediaServiceImageTags">
    <vt:lpwstr/>
  </property>
</Properties>
</file>