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0"/>
  </p:notesMasterIdLst>
  <p:handoutMasterIdLst>
    <p:handoutMasterId r:id="rId11"/>
  </p:handoutMasterIdLst>
  <p:sldIdLst>
    <p:sldId id="256" r:id="rId6"/>
    <p:sldId id="1096" r:id="rId7"/>
    <p:sldId id="1102" r:id="rId8"/>
    <p:sldId id="11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03/17/2023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multichannel support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voting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multichannel support will be achieved in one of two ways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appending the signals end to end (Bad, assumes the clipping has some inherent value, looses time continuity assumption in some cases)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averaging the resulting distance matrices for each timeseries (also kind of bad, and very computationally expensive)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multichannel support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comparison table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final presentation begin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4610</TotalTime>
  <Words>96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B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366</cp:revision>
  <dcterms:created xsi:type="dcterms:W3CDTF">2021-11-16T15:09:55Z</dcterms:created>
  <dcterms:modified xsi:type="dcterms:W3CDTF">2023-04-12T14:57:08Z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