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E64C-42E5-44F9-AB7B-B05EFC283671}" type="datetimeFigureOut">
              <a:rPr lang="en-GB" smtClean="0"/>
              <a:t>03/06/2015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DD17-0566-424A-B57B-D7029EF536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71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E64C-42E5-44F9-AB7B-B05EFC283671}" type="datetimeFigureOut">
              <a:rPr lang="en-GB" smtClean="0"/>
              <a:t>03/06/2015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DD17-0566-424A-B57B-D7029EF536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01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E64C-42E5-44F9-AB7B-B05EFC283671}" type="datetimeFigureOut">
              <a:rPr lang="en-GB" smtClean="0"/>
              <a:t>03/06/2015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DD17-0566-424A-B57B-D7029EF536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28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E64C-42E5-44F9-AB7B-B05EFC283671}" type="datetimeFigureOut">
              <a:rPr lang="en-GB" smtClean="0"/>
              <a:t>03/06/2015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DD17-0566-424A-B57B-D7029EF536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59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E64C-42E5-44F9-AB7B-B05EFC283671}" type="datetimeFigureOut">
              <a:rPr lang="en-GB" smtClean="0"/>
              <a:t>03/06/2015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DD17-0566-424A-B57B-D7029EF536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2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E64C-42E5-44F9-AB7B-B05EFC283671}" type="datetimeFigureOut">
              <a:rPr lang="en-GB" smtClean="0"/>
              <a:t>03/06/2015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DD17-0566-424A-B57B-D7029EF536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52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E64C-42E5-44F9-AB7B-B05EFC283671}" type="datetimeFigureOut">
              <a:rPr lang="en-GB" smtClean="0"/>
              <a:t>03/06/2015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DD17-0566-424A-B57B-D7029EF536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56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E64C-42E5-44F9-AB7B-B05EFC283671}" type="datetimeFigureOut">
              <a:rPr lang="en-GB" smtClean="0"/>
              <a:t>03/06/2015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DD17-0566-424A-B57B-D7029EF536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10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E64C-42E5-44F9-AB7B-B05EFC283671}" type="datetimeFigureOut">
              <a:rPr lang="en-GB" smtClean="0"/>
              <a:t>03/06/2015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DD17-0566-424A-B57B-D7029EF536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32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E64C-42E5-44F9-AB7B-B05EFC283671}" type="datetimeFigureOut">
              <a:rPr lang="en-GB" smtClean="0"/>
              <a:t>03/06/2015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DD17-0566-424A-B57B-D7029EF536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60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E64C-42E5-44F9-AB7B-B05EFC283671}" type="datetimeFigureOut">
              <a:rPr lang="en-GB" smtClean="0"/>
              <a:t>03/06/2015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DD17-0566-424A-B57B-D7029EF536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99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E64C-42E5-44F9-AB7B-B05EFC283671}" type="datetimeFigureOut">
              <a:rPr lang="en-GB" smtClean="0"/>
              <a:t>03/06/2015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ADD17-0566-424A-B57B-D7029EF536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89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2374177" y="3266599"/>
            <a:ext cx="7150939" cy="10505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ounded Rectangle 21"/>
          <p:cNvSpPr/>
          <p:nvPr/>
        </p:nvSpPr>
        <p:spPr>
          <a:xfrm>
            <a:off x="2374177" y="89329"/>
            <a:ext cx="6952703" cy="2473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5060112" y="4390238"/>
            <a:ext cx="6744357" cy="877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ounded Rectangle 1"/>
          <p:cNvSpPr/>
          <p:nvPr/>
        </p:nvSpPr>
        <p:spPr>
          <a:xfrm>
            <a:off x="460968" y="5622272"/>
            <a:ext cx="6087628" cy="9567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506686" y="1201789"/>
            <a:ext cx="204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ppc</a:t>
            </a:r>
            <a:r>
              <a:rPr lang="en-GB" dirty="0" smtClean="0"/>
              <a:t> start </a:t>
            </a:r>
            <a:r>
              <a:rPr lang="en-GB" dirty="0" err="1" smtClean="0"/>
              <a:t>ProgName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552952" y="1571121"/>
            <a:ext cx="25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skynet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loaded 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ProgName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28456" y="191588"/>
            <a:ext cx="133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ppc</a:t>
            </a:r>
            <a:r>
              <a:rPr lang="en-GB" dirty="0" smtClean="0"/>
              <a:t> connect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040361" y="355046"/>
            <a:ext cx="160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k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ppc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connect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8051" y="3343309"/>
            <a:ext cx="157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PPC_STARTING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12420" y="1944580"/>
            <a:ext cx="151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PPC_WAITING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501371" y="3317184"/>
            <a:ext cx="168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ppc</a:t>
            </a:r>
            <a:r>
              <a:rPr lang="en-GB" dirty="0" smtClean="0"/>
              <a:t> run Orc G N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548596" y="3578440"/>
            <a:ext cx="297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skynet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running kappa Orc G N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2420" y="3947772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PPC_RUNNING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629242" y="562227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ppc</a:t>
            </a:r>
            <a:r>
              <a:rPr lang="en-GB" dirty="0" smtClean="0"/>
              <a:t> split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31584" y="5622272"/>
            <a:ext cx="197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PPC_INTERRUPTED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667760" y="5860974"/>
            <a:ext cx="188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skynet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split Orc W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43957" y="72437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PPC_IDLE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783984" y="6209665"/>
            <a:ext cx="151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PPC_WAITING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8776484" y="4390238"/>
            <a:ext cx="288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skynet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completed Orc G N W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51241" y="4744943"/>
            <a:ext cx="151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PPC_WAITING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930116" y="642514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2015-06-03</a:t>
            </a:r>
            <a:endParaRPr lang="en-GB" dirty="0"/>
          </a:p>
        </p:txBody>
      </p:sp>
      <p:sp>
        <p:nvSpPr>
          <p:cNvPr id="18" name="Freeform 17"/>
          <p:cNvSpPr/>
          <p:nvPr/>
        </p:nvSpPr>
        <p:spPr>
          <a:xfrm>
            <a:off x="1746180" y="2919525"/>
            <a:ext cx="3256894" cy="1983750"/>
          </a:xfrm>
          <a:custGeom>
            <a:avLst/>
            <a:gdLst>
              <a:gd name="connsiteX0" fmla="*/ 3256894 w 3256894"/>
              <a:gd name="connsiteY0" fmla="*/ 1979046 h 1983750"/>
              <a:gd name="connsiteX1" fmla="*/ 435317 w 3256894"/>
              <a:gd name="connsiteY1" fmla="*/ 1704726 h 1983750"/>
              <a:gd name="connsiteX2" fmla="*/ 187123 w 3256894"/>
              <a:gd name="connsiteY2" fmla="*/ 189435 h 1983750"/>
              <a:gd name="connsiteX3" fmla="*/ 2198803 w 3256894"/>
              <a:gd name="connsiteY3" fmla="*/ 32681 h 1983750"/>
              <a:gd name="connsiteX4" fmla="*/ 2851946 w 3256894"/>
              <a:gd name="connsiteY4" fmla="*/ 280875 h 1983750"/>
              <a:gd name="connsiteX5" fmla="*/ 2851946 w 3256894"/>
              <a:gd name="connsiteY5" fmla="*/ 280875 h 198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56894" h="1983750">
                <a:moveTo>
                  <a:pt x="3256894" y="1979046"/>
                </a:moveTo>
                <a:cubicBezTo>
                  <a:pt x="2101919" y="1991020"/>
                  <a:pt x="946945" y="2002995"/>
                  <a:pt x="435317" y="1704726"/>
                </a:cubicBezTo>
                <a:cubicBezTo>
                  <a:pt x="-76312" y="1406457"/>
                  <a:pt x="-106791" y="468109"/>
                  <a:pt x="187123" y="189435"/>
                </a:cubicBezTo>
                <a:cubicBezTo>
                  <a:pt x="481037" y="-89239"/>
                  <a:pt x="1754666" y="17441"/>
                  <a:pt x="2198803" y="32681"/>
                </a:cubicBezTo>
                <a:cubicBezTo>
                  <a:pt x="2642940" y="47921"/>
                  <a:pt x="2851946" y="280875"/>
                  <a:pt x="2851946" y="280875"/>
                </a:cubicBezTo>
                <a:lnTo>
                  <a:pt x="2851946" y="280875"/>
                </a:lnTo>
              </a:path>
            </a:pathLst>
          </a:custGeom>
          <a:noFill/>
          <a:ln w="47625"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 23"/>
          <p:cNvSpPr/>
          <p:nvPr/>
        </p:nvSpPr>
        <p:spPr>
          <a:xfrm>
            <a:off x="60982" y="2733880"/>
            <a:ext cx="5151098" cy="3810729"/>
          </a:xfrm>
          <a:custGeom>
            <a:avLst/>
            <a:gdLst>
              <a:gd name="connsiteX0" fmla="*/ 330904 w 5151098"/>
              <a:gd name="connsiteY0" fmla="*/ 3810611 h 3810729"/>
              <a:gd name="connsiteX1" fmla="*/ 43521 w 5151098"/>
              <a:gd name="connsiteY1" fmla="*/ 3444851 h 3810729"/>
              <a:gd name="connsiteX2" fmla="*/ 187212 w 5151098"/>
              <a:gd name="connsiteY2" fmla="*/ 1602989 h 3810729"/>
              <a:gd name="connsiteX3" fmla="*/ 1741692 w 5151098"/>
              <a:gd name="connsiteY3" fmla="*/ 113823 h 3810729"/>
              <a:gd name="connsiteX4" fmla="*/ 4497955 w 5151098"/>
              <a:gd name="connsiteY4" fmla="*/ 139949 h 3810729"/>
              <a:gd name="connsiteX5" fmla="*/ 5151098 w 5151098"/>
              <a:gd name="connsiteY5" fmla="*/ 440394 h 3810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51098" h="3810729">
                <a:moveTo>
                  <a:pt x="330904" y="3810611"/>
                </a:moveTo>
                <a:cubicBezTo>
                  <a:pt x="199187" y="3811699"/>
                  <a:pt x="67470" y="3812788"/>
                  <a:pt x="43521" y="3444851"/>
                </a:cubicBezTo>
                <a:cubicBezTo>
                  <a:pt x="19572" y="3076914"/>
                  <a:pt x="-95816" y="2158160"/>
                  <a:pt x="187212" y="1602989"/>
                </a:cubicBezTo>
                <a:cubicBezTo>
                  <a:pt x="470240" y="1047818"/>
                  <a:pt x="1023235" y="357663"/>
                  <a:pt x="1741692" y="113823"/>
                </a:cubicBezTo>
                <a:cubicBezTo>
                  <a:pt x="2460149" y="-130017"/>
                  <a:pt x="3929721" y="85521"/>
                  <a:pt x="4497955" y="139949"/>
                </a:cubicBezTo>
                <a:cubicBezTo>
                  <a:pt x="5066189" y="194377"/>
                  <a:pt x="5108643" y="317385"/>
                  <a:pt x="5151098" y="440394"/>
                </a:cubicBezTo>
              </a:path>
            </a:pathLst>
          </a:custGeom>
          <a:noFill/>
          <a:ln w="44450"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153042" y="170380"/>
            <a:ext cx="1507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Skynet-PPC</a:t>
            </a:r>
          </a:p>
          <a:p>
            <a:r>
              <a:rPr lang="en-GB" dirty="0" smtClean="0"/>
              <a:t>Message 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5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</dc:creator>
  <cp:lastModifiedBy>Ian</cp:lastModifiedBy>
  <cp:revision>5</cp:revision>
  <dcterms:created xsi:type="dcterms:W3CDTF">2015-06-02T16:00:30Z</dcterms:created>
  <dcterms:modified xsi:type="dcterms:W3CDTF">2015-06-03T08:11:21Z</dcterms:modified>
</cp:coreProperties>
</file>